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9" r:id="rId3"/>
    <p:sldMasterId id="214748369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Slab"/>
      <p:regular r:id="rId36"/>
      <p:bold r:id="rId37"/>
    </p:embeddedFont>
    <p:embeddedFont>
      <p:font typeface="Roboto"/>
      <p:regular r:id="rId38"/>
      <p:bold r:id="rId39"/>
      <p:italic r:id="rId40"/>
      <p:boldItalic r:id="rId41"/>
    </p:embeddedFont>
    <p:embeddedFont>
      <p:font typeface="Source Code Pro"/>
      <p:regular r:id="rId42"/>
      <p:bold r:id="rId43"/>
      <p:italic r:id="rId44"/>
      <p:boldItalic r:id="rId45"/>
    </p:embeddedFont>
    <p:embeddedFont>
      <p:font typeface="Old Standard TT"/>
      <p:regular r:id="rId46"/>
      <p:bold r:id="rId47"/>
      <p:italic r:id="rId48"/>
    </p:embeddedFont>
    <p:embeddedFont>
      <p:font typeface="Oswald"/>
      <p:regular r:id="rId49"/>
      <p:bold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SourceCodePro-regular.fntdata"/><Relationship Id="rId41" Type="http://schemas.openxmlformats.org/officeDocument/2006/relationships/font" Target="fonts/Roboto-boldItalic.fntdata"/><Relationship Id="rId44" Type="http://schemas.openxmlformats.org/officeDocument/2006/relationships/font" Target="fonts/SourceCodePro-italic.fntdata"/><Relationship Id="rId43" Type="http://schemas.openxmlformats.org/officeDocument/2006/relationships/font" Target="fonts/SourceCodePro-bold.fntdata"/><Relationship Id="rId46" Type="http://schemas.openxmlformats.org/officeDocument/2006/relationships/font" Target="fonts/OldStandardTT-regular.fntdata"/><Relationship Id="rId45" Type="http://schemas.openxmlformats.org/officeDocument/2006/relationships/font" Target="fonts/SourceCodePr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OldStandardTT-italic.fntdata"/><Relationship Id="rId47" Type="http://schemas.openxmlformats.org/officeDocument/2006/relationships/font" Target="fonts/OldStandardTT-bold.fntdata"/><Relationship Id="rId49"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Slab-bold.fntdata"/><Relationship Id="rId36" Type="http://schemas.openxmlformats.org/officeDocument/2006/relationships/font" Target="fonts/RobotoSlab-regular.fntdata"/><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29f099bafb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9f099bafb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126cfe9df7_0_1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26cfe9df7_0_1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126506c5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26506c5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37b0cef7d5_0_596: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37b0cef7d5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29f2d209c0_0_5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9f2d209c0_0_5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29f2d209c0_0_5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9f2d209c0_0_5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g29f2d209c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9f2d209c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126cfe9df7_0_1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26cfe9df7_0_1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g111f074b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11f074b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Google Shape;425;g29f099bafb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9f099bafb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29f2d209c0_0_1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9f2d209c0_0_1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12fd8eee48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12fd8eee48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29f099bafb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9f099bafb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12fd8eee48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2fd8eee48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g3dabf93512_0_237: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dabf9351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g126cfe9df7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26cfe9df7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g29f2d209c0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9f2d209c0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3dabf93512_0_465:notes"/>
          <p:cNvSpPr/>
          <p:nvPr>
            <p:ph idx="2" type="sldImg"/>
          </p:nvPr>
        </p:nvSpPr>
        <p:spPr>
          <a:xfrm>
            <a:off x="1714500" y="685800"/>
            <a:ext cx="3429000" cy="34287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dabf93512_0_465:notes"/>
          <p:cNvSpPr txBox="1"/>
          <p:nvPr>
            <p:ph idx="1" type="body"/>
          </p:nvPr>
        </p:nvSpPr>
        <p:spPr>
          <a:xfrm>
            <a:off x="685801"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g3dabf93512_0_465:notes"/>
          <p:cNvSpPr txBox="1"/>
          <p:nvPr>
            <p:ph idx="12" type="sldNum"/>
          </p:nvPr>
        </p:nvSpPr>
        <p:spPr>
          <a:xfrm>
            <a:off x="1589" y="8685215"/>
            <a:ext cx="2971800" cy="457200"/>
          </a:xfrm>
          <a:prstGeom prst="rect">
            <a:avLst/>
          </a:prstGeom>
          <a:noFill/>
          <a:ln>
            <a:noFill/>
          </a:ln>
        </p:spPr>
        <p:txBody>
          <a:bodyPr anchorCtr="0" anchor="ctr" bIns="91425" lIns="91425" spcFirstLastPara="1" rIns="91425" wrap="square" tIns="91425">
            <a:noAutofit/>
          </a:bodyPr>
          <a:lstStyle/>
          <a:p>
            <a:pPr indent="0" lvl="0" marL="0" rtl="1"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2" name="Shape 492"/>
        <p:cNvGrpSpPr/>
        <p:nvPr/>
      </p:nvGrpSpPr>
      <p:grpSpPr>
        <a:xfrm>
          <a:off x="0" y="0"/>
          <a:ext cx="0" cy="0"/>
          <a:chOff x="0" y="0"/>
          <a:chExt cx="0" cy="0"/>
        </a:xfrm>
      </p:grpSpPr>
      <p:sp>
        <p:nvSpPr>
          <p:cNvPr id="493" name="Google Shape;493;g126cfe9df7_0_1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126cfe9df7_0_1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g37b0cef7d5_0_807: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7b0cef7d5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9" name="Shape 509"/>
        <p:cNvGrpSpPr/>
        <p:nvPr/>
      </p:nvGrpSpPr>
      <p:grpSpPr>
        <a:xfrm>
          <a:off x="0" y="0"/>
          <a:ext cx="0" cy="0"/>
          <a:chOff x="0" y="0"/>
          <a:chExt cx="0" cy="0"/>
        </a:xfrm>
      </p:grpSpPr>
      <p:sp>
        <p:nvSpPr>
          <p:cNvPr id="510" name="Google Shape;510;g125dfc12b6_0_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25dfc12b6_0_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 VR Deploy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3dabf935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dabf935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 name="Shape 516"/>
        <p:cNvGrpSpPr/>
        <p:nvPr/>
      </p:nvGrpSpPr>
      <p:grpSpPr>
        <a:xfrm>
          <a:off x="0" y="0"/>
          <a:ext cx="0" cy="0"/>
          <a:chOff x="0" y="0"/>
          <a:chExt cx="0" cy="0"/>
        </a:xfrm>
      </p:grpSpPr>
      <p:sp>
        <p:nvSpPr>
          <p:cNvPr id="517" name="Google Shape;517;g125dfc12b6_0_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25dfc12b6_0_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37b0cef7d5_0_107: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7b0cef7d5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37b0cef7d5_0_169: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7b0cef7d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37b0cef7d5_0_1232:notes"/>
          <p:cNvSpPr/>
          <p:nvPr>
            <p:ph idx="2" type="sldImg"/>
          </p:nvPr>
        </p:nvSpPr>
        <p:spPr>
          <a:xfrm>
            <a:off x="381300" y="685800"/>
            <a:ext cx="6096000" cy="34293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7b0cef7d5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125dfc12b6_0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25dfc12b6_0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125dfc12b6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25dfc12b6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111bd93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11bd93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
  <p:cSld name="AUTOLAYOUT_1">
    <p:bg>
      <p:bgPr>
        <a:solidFill>
          <a:srgbClr val="FFFFFF"/>
        </a:solidFill>
      </p:bgPr>
    </p:bg>
    <p:spTree>
      <p:nvGrpSpPr>
        <p:cNvPr id="58" name="Shape 58"/>
        <p:cNvGrpSpPr/>
        <p:nvPr/>
      </p:nvGrpSpPr>
      <p:grpSpPr>
        <a:xfrm>
          <a:off x="0" y="0"/>
          <a:ext cx="0" cy="0"/>
          <a:chOff x="0" y="0"/>
          <a:chExt cx="0" cy="0"/>
        </a:xfrm>
      </p:grpSpPr>
      <p:sp>
        <p:nvSpPr>
          <p:cNvPr id="59" name="Google Shape;59;p13"/>
          <p:cNvSpPr/>
          <p:nvPr/>
        </p:nvSpPr>
        <p:spPr>
          <a:xfrm>
            <a:off x="0" y="0"/>
            <a:ext cx="9144000" cy="5143500"/>
          </a:xfrm>
          <a:prstGeom prst="rect">
            <a:avLst/>
          </a:prstGeom>
          <a:gradFill>
            <a:gsLst>
              <a:gs pos="0">
                <a:srgbClr val="7F7F7F"/>
              </a:gs>
              <a:gs pos="78000">
                <a:srgbClr val="3F3F3F"/>
              </a:gs>
              <a:gs pos="100000">
                <a:srgbClr val="262626"/>
              </a:gs>
            </a:gsLst>
            <a:lin ang="5400012"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60" name="Google Shape;60;p13"/>
          <p:cNvSpPr/>
          <p:nvPr/>
        </p:nvSpPr>
        <p:spPr>
          <a:xfrm rot="10800000">
            <a:off x="3262212" y="0"/>
            <a:ext cx="1309800" cy="1088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flipH="1" rot="10800000">
            <a:off x="4572012" y="0"/>
            <a:ext cx="1309800" cy="1088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flipH="1" rot="10800000">
            <a:off x="4572012" y="0"/>
            <a:ext cx="1309800" cy="1088100"/>
          </a:xfrm>
          <a:prstGeom prst="rtTriangle">
            <a:avLst/>
          </a:prstGeom>
          <a:solidFill>
            <a:srgbClr val="000000">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ph type="ctrTitle"/>
          </p:nvPr>
        </p:nvSpPr>
        <p:spPr>
          <a:xfrm>
            <a:off x="1130100" y="1397138"/>
            <a:ext cx="6883800" cy="1658100"/>
          </a:xfrm>
          <a:prstGeom prst="rect">
            <a:avLst/>
          </a:prstGeom>
          <a:noFill/>
        </p:spPr>
        <p:txBody>
          <a:bodyPr anchorCtr="0" anchor="b" bIns="91425" lIns="91425" spcFirstLastPara="1" rIns="91425" wrap="square" tIns="91425">
            <a:noAutofit/>
          </a:bodyPr>
          <a:lstStyle>
            <a:lvl1pPr lvl="0" algn="ctr">
              <a:lnSpc>
                <a:spcPct val="100000"/>
              </a:lnSpc>
              <a:spcBef>
                <a:spcPts val="0"/>
              </a:spcBef>
              <a:spcAft>
                <a:spcPts val="0"/>
              </a:spcAft>
              <a:buClr>
                <a:srgbClr val="FFFFFF"/>
              </a:buClr>
              <a:buSzPts val="4200"/>
              <a:buNone/>
              <a:defRPr sz="4200">
                <a:solidFill>
                  <a:srgbClr val="FFFFFF"/>
                </a:solidFill>
              </a:defRPr>
            </a:lvl1pPr>
            <a:lvl2pPr lvl="1" algn="ctr">
              <a:lnSpc>
                <a:spcPct val="100000"/>
              </a:lnSpc>
              <a:spcBef>
                <a:spcPts val="0"/>
              </a:spcBef>
              <a:spcAft>
                <a:spcPts val="0"/>
              </a:spcAft>
              <a:buClr>
                <a:srgbClr val="FFFFFF"/>
              </a:buClr>
              <a:buSzPts val="4200"/>
              <a:buNone/>
              <a:defRPr sz="4200">
                <a:solidFill>
                  <a:srgbClr val="FFFFFF"/>
                </a:solidFill>
              </a:defRPr>
            </a:lvl2pPr>
            <a:lvl3pPr lvl="2" algn="ctr">
              <a:lnSpc>
                <a:spcPct val="100000"/>
              </a:lnSpc>
              <a:spcBef>
                <a:spcPts val="0"/>
              </a:spcBef>
              <a:spcAft>
                <a:spcPts val="0"/>
              </a:spcAft>
              <a:buClr>
                <a:srgbClr val="FFFFFF"/>
              </a:buClr>
              <a:buSzPts val="4200"/>
              <a:buNone/>
              <a:defRPr sz="4200">
                <a:solidFill>
                  <a:srgbClr val="FFFFFF"/>
                </a:solidFill>
              </a:defRPr>
            </a:lvl3pPr>
            <a:lvl4pPr lvl="3" algn="ctr">
              <a:lnSpc>
                <a:spcPct val="100000"/>
              </a:lnSpc>
              <a:spcBef>
                <a:spcPts val="0"/>
              </a:spcBef>
              <a:spcAft>
                <a:spcPts val="0"/>
              </a:spcAft>
              <a:buClr>
                <a:srgbClr val="FFFFFF"/>
              </a:buClr>
              <a:buSzPts val="4200"/>
              <a:buNone/>
              <a:defRPr sz="4200">
                <a:solidFill>
                  <a:srgbClr val="FFFFFF"/>
                </a:solidFill>
              </a:defRPr>
            </a:lvl4pPr>
            <a:lvl5pPr lvl="4" algn="ctr">
              <a:lnSpc>
                <a:spcPct val="100000"/>
              </a:lnSpc>
              <a:spcBef>
                <a:spcPts val="0"/>
              </a:spcBef>
              <a:spcAft>
                <a:spcPts val="0"/>
              </a:spcAft>
              <a:buClr>
                <a:srgbClr val="FFFFFF"/>
              </a:buClr>
              <a:buSzPts val="4200"/>
              <a:buNone/>
              <a:defRPr sz="4200">
                <a:solidFill>
                  <a:srgbClr val="FFFFFF"/>
                </a:solidFill>
              </a:defRPr>
            </a:lvl5pPr>
            <a:lvl6pPr lvl="5" algn="ctr">
              <a:lnSpc>
                <a:spcPct val="100000"/>
              </a:lnSpc>
              <a:spcBef>
                <a:spcPts val="0"/>
              </a:spcBef>
              <a:spcAft>
                <a:spcPts val="0"/>
              </a:spcAft>
              <a:buClr>
                <a:srgbClr val="FFFFFF"/>
              </a:buClr>
              <a:buSzPts val="4200"/>
              <a:buNone/>
              <a:defRPr sz="4200">
                <a:solidFill>
                  <a:srgbClr val="FFFFFF"/>
                </a:solidFill>
              </a:defRPr>
            </a:lvl6pPr>
            <a:lvl7pPr lvl="6" algn="ctr">
              <a:lnSpc>
                <a:spcPct val="100000"/>
              </a:lnSpc>
              <a:spcBef>
                <a:spcPts val="0"/>
              </a:spcBef>
              <a:spcAft>
                <a:spcPts val="0"/>
              </a:spcAft>
              <a:buClr>
                <a:srgbClr val="FFFFFF"/>
              </a:buClr>
              <a:buSzPts val="4200"/>
              <a:buNone/>
              <a:defRPr sz="4200">
                <a:solidFill>
                  <a:srgbClr val="FFFFFF"/>
                </a:solidFill>
              </a:defRPr>
            </a:lvl7pPr>
            <a:lvl8pPr lvl="7" algn="ctr">
              <a:lnSpc>
                <a:spcPct val="100000"/>
              </a:lnSpc>
              <a:spcBef>
                <a:spcPts val="0"/>
              </a:spcBef>
              <a:spcAft>
                <a:spcPts val="0"/>
              </a:spcAft>
              <a:buClr>
                <a:srgbClr val="FFFFFF"/>
              </a:buClr>
              <a:buSzPts val="4200"/>
              <a:buNone/>
              <a:defRPr sz="4200">
                <a:solidFill>
                  <a:srgbClr val="FFFFFF"/>
                </a:solidFill>
              </a:defRPr>
            </a:lvl8pPr>
            <a:lvl9pPr lvl="8" algn="ctr">
              <a:lnSpc>
                <a:spcPct val="100000"/>
              </a:lnSpc>
              <a:spcBef>
                <a:spcPts val="0"/>
              </a:spcBef>
              <a:spcAft>
                <a:spcPts val="0"/>
              </a:spcAft>
              <a:buClr>
                <a:srgbClr val="FFFFFF"/>
              </a:buClr>
              <a:buSzPts val="4200"/>
              <a:buNone/>
              <a:defRPr sz="4200">
                <a:solidFill>
                  <a:srgbClr val="FFFFFF"/>
                </a:solidFill>
              </a:defRPr>
            </a:lvl9pPr>
          </a:lstStyle>
          <a:p/>
        </p:txBody>
      </p:sp>
      <p:sp>
        <p:nvSpPr>
          <p:cNvPr id="64" name="Google Shape;64;p13"/>
          <p:cNvSpPr txBox="1"/>
          <p:nvPr>
            <p:ph idx="1" type="subTitle"/>
          </p:nvPr>
        </p:nvSpPr>
        <p:spPr>
          <a:xfrm>
            <a:off x="1130100" y="3196163"/>
            <a:ext cx="6883800" cy="5502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1pPr>
            <a:lvl2pPr lvl="1"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2pPr>
            <a:lvl3pPr lvl="2"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3pPr>
            <a:lvl4pPr lvl="3"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4pPr>
            <a:lvl5pPr lvl="4"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5pPr>
            <a:lvl6pPr lvl="5"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6pPr>
            <a:lvl7pPr lvl="6"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7pPr>
            <a:lvl8pPr lvl="7"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8pPr>
            <a:lvl9pPr lvl="8" algn="ctr">
              <a:lnSpc>
                <a:spcPct val="100000"/>
              </a:lnSpc>
              <a:spcBef>
                <a:spcPts val="0"/>
              </a:spcBef>
              <a:spcAft>
                <a:spcPts val="0"/>
              </a:spcAft>
              <a:buClr>
                <a:srgbClr val="FFFFFF"/>
              </a:buClr>
              <a:buSzPts val="2000"/>
              <a:buNone/>
              <a:defRPr sz="2000">
                <a:solidFill>
                  <a:srgbClr val="FFFFFF"/>
                </a:solidFill>
                <a:latin typeface="Oswald"/>
                <a:ea typeface="Oswald"/>
                <a:cs typeface="Oswald"/>
                <a:sym typeface="Oswald"/>
              </a:defRPr>
            </a:lvl9pPr>
          </a:lstStyle>
          <a:p/>
        </p:txBody>
      </p:sp>
      <p:sp>
        <p:nvSpPr>
          <p:cNvPr id="65" name="Google Shape;65;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3">
  <p:cSld name="AUTOLAYOUT_5">
    <p:bg>
      <p:bgPr>
        <a:solidFill>
          <a:srgbClr val="FFFFFF"/>
        </a:solidFill>
      </p:bgPr>
    </p:bg>
    <p:spTree>
      <p:nvGrpSpPr>
        <p:cNvPr id="66" name="Shape 66"/>
        <p:cNvGrpSpPr/>
        <p:nvPr/>
      </p:nvGrpSpPr>
      <p:grpSpPr>
        <a:xfrm>
          <a:off x="0" y="0"/>
          <a:ext cx="0" cy="0"/>
          <a:chOff x="0" y="0"/>
          <a:chExt cx="0" cy="0"/>
        </a:xfrm>
      </p:grpSpPr>
      <p:sp>
        <p:nvSpPr>
          <p:cNvPr id="67" name="Google Shape;67;p14"/>
          <p:cNvSpPr/>
          <p:nvPr/>
        </p:nvSpPr>
        <p:spPr>
          <a:xfrm>
            <a:off x="0" y="0"/>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205218"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100882"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319"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ph type="title"/>
          </p:nvPr>
        </p:nvSpPr>
        <p:spPr>
          <a:xfrm>
            <a:off x="233600" y="829550"/>
            <a:ext cx="2566200" cy="8925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76" name="Google Shape;76;p14"/>
          <p:cNvSpPr txBox="1"/>
          <p:nvPr>
            <p:ph idx="1" type="body"/>
          </p:nvPr>
        </p:nvSpPr>
        <p:spPr>
          <a:xfrm>
            <a:off x="233600" y="1798300"/>
            <a:ext cx="2566200" cy="29772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77" name="Google Shape;77;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4">
  <p:cSld name="AUTOLAYOUT_6">
    <p:bg>
      <p:bgPr>
        <a:solidFill>
          <a:srgbClr val="FFFFFF"/>
        </a:solidFill>
      </p:bgPr>
    </p:bg>
    <p:spTree>
      <p:nvGrpSpPr>
        <p:cNvPr id="78" name="Shape 78"/>
        <p:cNvGrpSpPr/>
        <p:nvPr/>
      </p:nvGrpSpPr>
      <p:grpSpPr>
        <a:xfrm>
          <a:off x="0" y="0"/>
          <a:ext cx="0" cy="0"/>
          <a:chOff x="0" y="0"/>
          <a:chExt cx="0" cy="0"/>
        </a:xfrm>
      </p:grpSpPr>
      <p:sp>
        <p:nvSpPr>
          <p:cNvPr id="79" name="Google Shape;79;p15"/>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ph idx="1" type="body"/>
          </p:nvPr>
        </p:nvSpPr>
        <p:spPr>
          <a:xfrm>
            <a:off x="810900" y="772300"/>
            <a:ext cx="7537500" cy="4062300"/>
          </a:xfrm>
          <a:prstGeom prst="rect">
            <a:avLst/>
          </a:prstGeom>
          <a:noFill/>
        </p:spPr>
        <p:txBody>
          <a:bodyPr anchorCtr="0" anchor="b" bIns="91425" lIns="91425" spcFirstLastPara="1" rIns="91425" wrap="square" tIns="91425">
            <a:noAutofit/>
          </a:bodyPr>
          <a:lstStyle>
            <a:lvl1pPr indent="-381000" lvl="0" marL="457200" algn="l">
              <a:lnSpc>
                <a:spcPct val="115000"/>
              </a:lnSpc>
              <a:spcBef>
                <a:spcPts val="0"/>
              </a:spcBef>
              <a:spcAft>
                <a:spcPts val="0"/>
              </a:spcAft>
              <a:buClr>
                <a:srgbClr val="FFFFFF"/>
              </a:buClr>
              <a:buSzPts val="2400"/>
              <a:buChar char="●"/>
              <a:defRPr sz="2400">
                <a:solidFill>
                  <a:srgbClr val="FFFFFF"/>
                </a:solidFill>
              </a:defRPr>
            </a:lvl1pPr>
            <a:lvl2pPr indent="-355600" lvl="1" marL="914400" algn="l">
              <a:lnSpc>
                <a:spcPct val="115000"/>
              </a:lnSpc>
              <a:spcBef>
                <a:spcPts val="1600"/>
              </a:spcBef>
              <a:spcAft>
                <a:spcPts val="0"/>
              </a:spcAft>
              <a:buClr>
                <a:srgbClr val="FFFFFF"/>
              </a:buClr>
              <a:buSzPts val="2000"/>
              <a:buChar char="○"/>
              <a:defRPr sz="2000">
                <a:solidFill>
                  <a:srgbClr val="FFFFFF"/>
                </a:solidFill>
              </a:defRPr>
            </a:lvl2pPr>
            <a:lvl3pPr indent="-355600" lvl="2" marL="1371600" algn="l">
              <a:lnSpc>
                <a:spcPct val="115000"/>
              </a:lnSpc>
              <a:spcBef>
                <a:spcPts val="1600"/>
              </a:spcBef>
              <a:spcAft>
                <a:spcPts val="0"/>
              </a:spcAft>
              <a:buClr>
                <a:srgbClr val="FFFFFF"/>
              </a:buClr>
              <a:buSzPts val="2000"/>
              <a:buChar char="■"/>
              <a:defRPr sz="2000">
                <a:solidFill>
                  <a:srgbClr val="FFFFFF"/>
                </a:solidFill>
              </a:defRPr>
            </a:lvl3pPr>
            <a:lvl4pPr indent="-355600" lvl="3" marL="1828800" algn="l">
              <a:lnSpc>
                <a:spcPct val="115000"/>
              </a:lnSpc>
              <a:spcBef>
                <a:spcPts val="1600"/>
              </a:spcBef>
              <a:spcAft>
                <a:spcPts val="0"/>
              </a:spcAft>
              <a:buClr>
                <a:srgbClr val="FFFFFF"/>
              </a:buClr>
              <a:buSzPts val="2000"/>
              <a:buChar char="●"/>
              <a:defRPr sz="2000">
                <a:solidFill>
                  <a:srgbClr val="FFFFFF"/>
                </a:solidFill>
              </a:defRPr>
            </a:lvl4pPr>
            <a:lvl5pPr indent="-355600" lvl="4" marL="2286000" algn="l">
              <a:lnSpc>
                <a:spcPct val="115000"/>
              </a:lnSpc>
              <a:spcBef>
                <a:spcPts val="1600"/>
              </a:spcBef>
              <a:spcAft>
                <a:spcPts val="0"/>
              </a:spcAft>
              <a:buClr>
                <a:srgbClr val="FFFFFF"/>
              </a:buClr>
              <a:buSzPts val="2000"/>
              <a:buChar char="○"/>
              <a:defRPr sz="2000">
                <a:solidFill>
                  <a:srgbClr val="FFFFFF"/>
                </a:solidFill>
              </a:defRPr>
            </a:lvl5pPr>
            <a:lvl6pPr indent="-355600" lvl="5" marL="2743200" algn="l">
              <a:lnSpc>
                <a:spcPct val="115000"/>
              </a:lnSpc>
              <a:spcBef>
                <a:spcPts val="1600"/>
              </a:spcBef>
              <a:spcAft>
                <a:spcPts val="0"/>
              </a:spcAft>
              <a:buClr>
                <a:srgbClr val="FFFFFF"/>
              </a:buClr>
              <a:buSzPts val="2000"/>
              <a:buChar char="■"/>
              <a:defRPr sz="2000">
                <a:solidFill>
                  <a:srgbClr val="FFFFFF"/>
                </a:solidFill>
              </a:defRPr>
            </a:lvl6pPr>
            <a:lvl7pPr indent="-355600" lvl="6" marL="3200400" algn="l">
              <a:lnSpc>
                <a:spcPct val="115000"/>
              </a:lnSpc>
              <a:spcBef>
                <a:spcPts val="1600"/>
              </a:spcBef>
              <a:spcAft>
                <a:spcPts val="0"/>
              </a:spcAft>
              <a:buClr>
                <a:srgbClr val="FFFFFF"/>
              </a:buClr>
              <a:buSzPts val="2000"/>
              <a:buChar char="●"/>
              <a:defRPr sz="2000">
                <a:solidFill>
                  <a:srgbClr val="FFFFFF"/>
                </a:solidFill>
              </a:defRPr>
            </a:lvl7pPr>
            <a:lvl8pPr indent="-355600" lvl="7" marL="3657600" algn="l">
              <a:lnSpc>
                <a:spcPct val="115000"/>
              </a:lnSpc>
              <a:spcBef>
                <a:spcPts val="1600"/>
              </a:spcBef>
              <a:spcAft>
                <a:spcPts val="0"/>
              </a:spcAft>
              <a:buClr>
                <a:srgbClr val="FFFFFF"/>
              </a:buClr>
              <a:buSzPts val="2000"/>
              <a:buChar char="○"/>
              <a:defRPr sz="2000">
                <a:solidFill>
                  <a:srgbClr val="FFFFFF"/>
                </a:solidFill>
              </a:defRPr>
            </a:lvl8pPr>
            <a:lvl9pPr indent="-355600" lvl="8" marL="4114800" algn="l">
              <a:lnSpc>
                <a:spcPct val="115000"/>
              </a:lnSpc>
              <a:spcBef>
                <a:spcPts val="1600"/>
              </a:spcBef>
              <a:spcAft>
                <a:spcPts val="1600"/>
              </a:spcAft>
              <a:buClr>
                <a:srgbClr val="FFFFFF"/>
              </a:buClr>
              <a:buSzPts val="2000"/>
              <a:buChar char="■"/>
              <a:defRPr sz="2000">
                <a:solidFill>
                  <a:srgbClr val="FFFFFF"/>
                </a:solidFill>
              </a:defRPr>
            </a:lvl9pPr>
          </a:lstStyle>
          <a:p/>
        </p:txBody>
      </p:sp>
      <p:sp>
        <p:nvSpPr>
          <p:cNvPr id="81" name="Google Shape;81;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_7">
    <p:bg>
      <p:bgPr>
        <a:solidFill>
          <a:srgbClr val="FFFFFF"/>
        </a:solidFill>
      </p:bgPr>
    </p:bg>
    <p:spTree>
      <p:nvGrpSpPr>
        <p:cNvPr id="82" name="Shape 82"/>
        <p:cNvGrpSpPr/>
        <p:nvPr/>
      </p:nvGrpSpPr>
      <p:grpSpPr>
        <a:xfrm>
          <a:off x="0" y="0"/>
          <a:ext cx="0" cy="0"/>
          <a:chOff x="0" y="0"/>
          <a:chExt cx="0" cy="0"/>
        </a:xfrm>
      </p:grpSpPr>
      <p:sp>
        <p:nvSpPr>
          <p:cNvPr id="83" name="Google Shape;83;p16"/>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6"/>
          <p:cNvGrpSpPr/>
          <p:nvPr/>
        </p:nvGrpSpPr>
        <p:grpSpPr>
          <a:xfrm>
            <a:off x="2" y="4713898"/>
            <a:ext cx="3047923" cy="429600"/>
            <a:chOff x="-73" y="4713898"/>
            <a:chExt cx="3047923" cy="429600"/>
          </a:xfrm>
        </p:grpSpPr>
        <p:sp>
          <p:nvSpPr>
            <p:cNvPr id="86" name="Google Shape;86;p16"/>
            <p:cNvSpPr/>
            <p:nvPr/>
          </p:nvSpPr>
          <p:spPr>
            <a:xfrm rot="-5400000">
              <a:off x="2452050" y="4547698"/>
              <a:ext cx="429600" cy="762000"/>
            </a:xfrm>
            <a:prstGeom prst="rtTriangl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rot="-5400000">
              <a:off x="928119" y="4547698"/>
              <a:ext cx="4296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flipH="1" rot="5400000">
              <a:off x="1689952"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flipH="1" rot="5400000">
              <a:off x="166127"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6"/>
          <p:cNvSpPr txBox="1"/>
          <p:nvPr>
            <p:ph type="title"/>
          </p:nvPr>
        </p:nvSpPr>
        <p:spPr>
          <a:xfrm>
            <a:off x="185350" y="679625"/>
            <a:ext cx="2683200" cy="10425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None/>
              <a:defRPr b="1" sz="2400">
                <a:solidFill>
                  <a:srgbClr val="212121"/>
                </a:solidFill>
              </a:defRPr>
            </a:lvl1pPr>
            <a:lvl2pPr lvl="1" algn="l">
              <a:lnSpc>
                <a:spcPct val="100000"/>
              </a:lnSpc>
              <a:spcBef>
                <a:spcPts val="0"/>
              </a:spcBef>
              <a:spcAft>
                <a:spcPts val="0"/>
              </a:spcAft>
              <a:buNone/>
              <a:defRPr b="1" sz="2400">
                <a:solidFill>
                  <a:srgbClr val="212121"/>
                </a:solidFill>
              </a:defRPr>
            </a:lvl2pPr>
            <a:lvl3pPr lvl="2" algn="l">
              <a:lnSpc>
                <a:spcPct val="100000"/>
              </a:lnSpc>
              <a:spcBef>
                <a:spcPts val="0"/>
              </a:spcBef>
              <a:spcAft>
                <a:spcPts val="0"/>
              </a:spcAft>
              <a:buNone/>
              <a:defRPr b="1" sz="2400">
                <a:solidFill>
                  <a:srgbClr val="212121"/>
                </a:solidFill>
              </a:defRPr>
            </a:lvl3pPr>
            <a:lvl4pPr lvl="3" algn="l">
              <a:lnSpc>
                <a:spcPct val="100000"/>
              </a:lnSpc>
              <a:spcBef>
                <a:spcPts val="0"/>
              </a:spcBef>
              <a:spcAft>
                <a:spcPts val="0"/>
              </a:spcAft>
              <a:buNone/>
              <a:defRPr b="1" sz="2400">
                <a:solidFill>
                  <a:srgbClr val="212121"/>
                </a:solidFill>
              </a:defRPr>
            </a:lvl4pPr>
            <a:lvl5pPr lvl="4" algn="l">
              <a:lnSpc>
                <a:spcPct val="100000"/>
              </a:lnSpc>
              <a:spcBef>
                <a:spcPts val="0"/>
              </a:spcBef>
              <a:spcAft>
                <a:spcPts val="0"/>
              </a:spcAft>
              <a:buNone/>
              <a:defRPr b="1" sz="2400">
                <a:solidFill>
                  <a:srgbClr val="212121"/>
                </a:solidFill>
              </a:defRPr>
            </a:lvl5pPr>
            <a:lvl6pPr lvl="5" algn="l">
              <a:lnSpc>
                <a:spcPct val="100000"/>
              </a:lnSpc>
              <a:spcBef>
                <a:spcPts val="0"/>
              </a:spcBef>
              <a:spcAft>
                <a:spcPts val="0"/>
              </a:spcAft>
              <a:buNone/>
              <a:defRPr b="1" sz="2400">
                <a:solidFill>
                  <a:srgbClr val="212121"/>
                </a:solidFill>
              </a:defRPr>
            </a:lvl6pPr>
            <a:lvl7pPr lvl="6" algn="l">
              <a:lnSpc>
                <a:spcPct val="100000"/>
              </a:lnSpc>
              <a:spcBef>
                <a:spcPts val="0"/>
              </a:spcBef>
              <a:spcAft>
                <a:spcPts val="0"/>
              </a:spcAft>
              <a:buNone/>
              <a:defRPr b="1" sz="2400">
                <a:solidFill>
                  <a:srgbClr val="212121"/>
                </a:solidFill>
              </a:defRPr>
            </a:lvl7pPr>
            <a:lvl8pPr lvl="7" algn="l">
              <a:lnSpc>
                <a:spcPct val="100000"/>
              </a:lnSpc>
              <a:spcBef>
                <a:spcPts val="0"/>
              </a:spcBef>
              <a:spcAft>
                <a:spcPts val="0"/>
              </a:spcAft>
              <a:buNone/>
              <a:defRPr b="1" sz="2400">
                <a:solidFill>
                  <a:srgbClr val="212121"/>
                </a:solidFill>
              </a:defRPr>
            </a:lvl8pPr>
            <a:lvl9pPr lvl="8" algn="l">
              <a:lnSpc>
                <a:spcPct val="100000"/>
              </a:lnSpc>
              <a:spcBef>
                <a:spcPts val="0"/>
              </a:spcBef>
              <a:spcAft>
                <a:spcPts val="0"/>
              </a:spcAft>
              <a:buNone/>
              <a:defRPr b="1" sz="2400">
                <a:solidFill>
                  <a:srgbClr val="212121"/>
                </a:solidFill>
              </a:defRPr>
            </a:lvl9pPr>
          </a:lstStyle>
          <a:p/>
        </p:txBody>
      </p:sp>
      <p:sp>
        <p:nvSpPr>
          <p:cNvPr id="91" name="Google Shape;91;p16"/>
          <p:cNvSpPr txBox="1"/>
          <p:nvPr>
            <p:ph idx="1" type="body"/>
          </p:nvPr>
        </p:nvSpPr>
        <p:spPr>
          <a:xfrm>
            <a:off x="185350" y="1798300"/>
            <a:ext cx="2683200" cy="25401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rgbClr val="616161"/>
              </a:buClr>
              <a:buSzPts val="1600"/>
              <a:buChar char="●"/>
              <a:defRPr sz="1600">
                <a:solidFill>
                  <a:srgbClr val="616161"/>
                </a:solidFill>
              </a:defRPr>
            </a:lvl1pPr>
            <a:lvl2pPr indent="-317500" lvl="1" marL="914400" algn="l">
              <a:lnSpc>
                <a:spcPct val="115000"/>
              </a:lnSpc>
              <a:spcBef>
                <a:spcPts val="1600"/>
              </a:spcBef>
              <a:spcAft>
                <a:spcPts val="0"/>
              </a:spcAft>
              <a:buClr>
                <a:srgbClr val="616161"/>
              </a:buClr>
              <a:buSzPts val="1400"/>
              <a:buChar char="○"/>
              <a:defRPr sz="1400">
                <a:solidFill>
                  <a:srgbClr val="616161"/>
                </a:solidFill>
              </a:defRPr>
            </a:lvl2pPr>
            <a:lvl3pPr indent="-317500" lvl="2" marL="1371600" algn="l">
              <a:lnSpc>
                <a:spcPct val="115000"/>
              </a:lnSpc>
              <a:spcBef>
                <a:spcPts val="1600"/>
              </a:spcBef>
              <a:spcAft>
                <a:spcPts val="0"/>
              </a:spcAft>
              <a:buClr>
                <a:srgbClr val="616161"/>
              </a:buClr>
              <a:buSzPts val="1400"/>
              <a:buChar char="■"/>
              <a:defRPr sz="1400">
                <a:solidFill>
                  <a:srgbClr val="616161"/>
                </a:solidFill>
              </a:defRPr>
            </a:lvl3pPr>
            <a:lvl4pPr indent="-317500" lvl="3" marL="1828800" algn="l">
              <a:lnSpc>
                <a:spcPct val="115000"/>
              </a:lnSpc>
              <a:spcBef>
                <a:spcPts val="1600"/>
              </a:spcBef>
              <a:spcAft>
                <a:spcPts val="0"/>
              </a:spcAft>
              <a:buClr>
                <a:srgbClr val="616161"/>
              </a:buClr>
              <a:buSzPts val="1400"/>
              <a:buChar char="●"/>
              <a:defRPr sz="1400">
                <a:solidFill>
                  <a:srgbClr val="616161"/>
                </a:solidFill>
              </a:defRPr>
            </a:lvl4pPr>
            <a:lvl5pPr indent="-317500" lvl="4" marL="2286000" algn="l">
              <a:lnSpc>
                <a:spcPct val="115000"/>
              </a:lnSpc>
              <a:spcBef>
                <a:spcPts val="1600"/>
              </a:spcBef>
              <a:spcAft>
                <a:spcPts val="0"/>
              </a:spcAft>
              <a:buClr>
                <a:srgbClr val="616161"/>
              </a:buClr>
              <a:buSzPts val="1400"/>
              <a:buChar char="○"/>
              <a:defRPr sz="1400">
                <a:solidFill>
                  <a:srgbClr val="616161"/>
                </a:solidFill>
              </a:defRPr>
            </a:lvl5pPr>
            <a:lvl6pPr indent="-317500" lvl="5" marL="2743200" algn="l">
              <a:lnSpc>
                <a:spcPct val="115000"/>
              </a:lnSpc>
              <a:spcBef>
                <a:spcPts val="1600"/>
              </a:spcBef>
              <a:spcAft>
                <a:spcPts val="0"/>
              </a:spcAft>
              <a:buClr>
                <a:srgbClr val="616161"/>
              </a:buClr>
              <a:buSzPts val="1400"/>
              <a:buChar char="■"/>
              <a:defRPr sz="1400">
                <a:solidFill>
                  <a:srgbClr val="616161"/>
                </a:solidFill>
              </a:defRPr>
            </a:lvl6pPr>
            <a:lvl7pPr indent="-317500" lvl="6" marL="3200400" algn="l">
              <a:lnSpc>
                <a:spcPct val="115000"/>
              </a:lnSpc>
              <a:spcBef>
                <a:spcPts val="1600"/>
              </a:spcBef>
              <a:spcAft>
                <a:spcPts val="0"/>
              </a:spcAft>
              <a:buClr>
                <a:srgbClr val="616161"/>
              </a:buClr>
              <a:buSzPts val="1400"/>
              <a:buChar char="●"/>
              <a:defRPr sz="1400">
                <a:solidFill>
                  <a:srgbClr val="616161"/>
                </a:solidFill>
              </a:defRPr>
            </a:lvl7pPr>
            <a:lvl8pPr indent="-317500" lvl="7" marL="3657600" algn="l">
              <a:lnSpc>
                <a:spcPct val="115000"/>
              </a:lnSpc>
              <a:spcBef>
                <a:spcPts val="1600"/>
              </a:spcBef>
              <a:spcAft>
                <a:spcPts val="0"/>
              </a:spcAft>
              <a:buClr>
                <a:srgbClr val="616161"/>
              </a:buClr>
              <a:buSzPts val="1400"/>
              <a:buChar char="○"/>
              <a:defRPr sz="1400">
                <a:solidFill>
                  <a:srgbClr val="616161"/>
                </a:solidFill>
              </a:defRPr>
            </a:lvl8pPr>
            <a:lvl9pPr indent="-317500" lvl="8" marL="4114800" algn="l">
              <a:lnSpc>
                <a:spcPct val="115000"/>
              </a:lnSpc>
              <a:spcBef>
                <a:spcPts val="1600"/>
              </a:spcBef>
              <a:spcAft>
                <a:spcPts val="1600"/>
              </a:spcAft>
              <a:buClr>
                <a:srgbClr val="616161"/>
              </a:buClr>
              <a:buSzPts val="1400"/>
              <a:buChar char="■"/>
              <a:defRPr sz="1400">
                <a:solidFill>
                  <a:srgbClr val="616161"/>
                </a:solidFill>
              </a:defRPr>
            </a:lvl9pPr>
          </a:lstStyle>
          <a:p/>
        </p:txBody>
      </p:sp>
      <p:sp>
        <p:nvSpPr>
          <p:cNvPr id="92" name="Google Shape;92;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5">
  <p:cSld name="AUTOLAYOUT_8">
    <p:spTree>
      <p:nvGrpSpPr>
        <p:cNvPr id="93" name="Shape 93"/>
        <p:cNvGrpSpPr/>
        <p:nvPr/>
      </p:nvGrpSpPr>
      <p:grpSpPr>
        <a:xfrm>
          <a:off x="0" y="0"/>
          <a:ext cx="0" cy="0"/>
          <a:chOff x="0" y="0"/>
          <a:chExt cx="0" cy="0"/>
        </a:xfrm>
      </p:grpSpPr>
      <p:sp>
        <p:nvSpPr>
          <p:cNvPr id="94" name="Google Shape;94;p17"/>
          <p:cNvSpPr/>
          <p:nvPr/>
        </p:nvSpPr>
        <p:spPr>
          <a:xfrm>
            <a:off x="0" y="0"/>
            <a:ext cx="9144000" cy="5143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3341300" y="314875"/>
            <a:ext cx="5486400" cy="451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a:off x="3341300" y="314875"/>
            <a:ext cx="5486400" cy="11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txBox="1"/>
          <p:nvPr>
            <p:ph type="title"/>
          </p:nvPr>
        </p:nvSpPr>
        <p:spPr>
          <a:xfrm>
            <a:off x="348300" y="428200"/>
            <a:ext cx="2351400" cy="43998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99" name="Google Shape;99;p17"/>
          <p:cNvSpPr txBox="1"/>
          <p:nvPr>
            <p:ph idx="1" type="body"/>
          </p:nvPr>
        </p:nvSpPr>
        <p:spPr>
          <a:xfrm>
            <a:off x="3539325" y="593900"/>
            <a:ext cx="5090400" cy="40116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100" name="Google Shape;100;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6">
  <p:cSld name="AUTOLAYOUT_9">
    <p:bg>
      <p:bgPr>
        <a:solidFill>
          <a:srgbClr val="FFFFFF"/>
        </a:solidFill>
      </p:bgPr>
    </p:bg>
    <p:spTree>
      <p:nvGrpSpPr>
        <p:cNvPr id="101" name="Shape 101"/>
        <p:cNvGrpSpPr/>
        <p:nvPr/>
      </p:nvGrpSpPr>
      <p:grpSpPr>
        <a:xfrm>
          <a:off x="0" y="0"/>
          <a:ext cx="0" cy="0"/>
          <a:chOff x="0" y="0"/>
          <a:chExt cx="0" cy="0"/>
        </a:xfrm>
      </p:grpSpPr>
      <p:sp>
        <p:nvSpPr>
          <p:cNvPr id="102" name="Google Shape;102;p1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p:nvPr/>
        </p:nvSpPr>
        <p:spPr>
          <a:xfrm rot="5400000">
            <a:off x="-47550" y="176194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rot="5400000">
            <a:off x="-47550" y="47550"/>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rot="-5400000">
            <a:off x="-47416" y="476280"/>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rot="5400000">
            <a:off x="1476378" y="176194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rot="-5400000">
            <a:off x="1690750" y="4548000"/>
            <a:ext cx="428700" cy="762000"/>
          </a:xfrm>
          <a:prstGeom prst="rtTriangl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p:nvPr/>
        </p:nvSpPr>
        <p:spPr>
          <a:xfrm rot="-5400000">
            <a:off x="1476512" y="47628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flipH="1" rot="-5400000">
            <a:off x="714548" y="1761940"/>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rot="5400000">
            <a:off x="-47550" y="90479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rot="-5400000">
            <a:off x="1476512" y="133352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flipH="1" rot="-5400000">
            <a:off x="714548" y="4755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flipH="1" rot="-5400000">
            <a:off x="714548" y="904795"/>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rot="-5400000">
            <a:off x="166784" y="4548000"/>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flipH="1" rot="-5400000">
            <a:off x="166707" y="-166445"/>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flipH="1" rot="-5400000">
            <a:off x="1690635" y="-166445"/>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flipH="1" rot="5400000">
            <a:off x="714337" y="47628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flipH="1" rot="5400000">
            <a:off x="714337" y="133352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rot="-5400000">
            <a:off x="-47416" y="1333525"/>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rot="5400000">
            <a:off x="1476378" y="47550"/>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rot="5400000">
            <a:off x="1476378" y="904795"/>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flipH="1" rot="5400000">
            <a:off x="928614" y="4548000"/>
            <a:ext cx="4287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rot="5400000">
            <a:off x="928614" y="-166445"/>
            <a:ext cx="4287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rot="5400000">
            <a:off x="-47550" y="3476366"/>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rot="-5400000">
            <a:off x="-47416" y="219070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rot="5400000">
            <a:off x="1476378" y="3476366"/>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rot="-5400000">
            <a:off x="1476512" y="2190706"/>
            <a:ext cx="857100" cy="762000"/>
          </a:xfrm>
          <a:prstGeom prst="triangle">
            <a:avLst>
              <a:gd fmla="val 50000"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flipH="1" rot="-5400000">
            <a:off x="714548" y="347636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rot="5400000">
            <a:off x="-47550" y="2619221"/>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p:nvPr/>
        </p:nvSpPr>
        <p:spPr>
          <a:xfrm rot="-5400000">
            <a:off x="1476512" y="304795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8"/>
          <p:cNvSpPr/>
          <p:nvPr/>
        </p:nvSpPr>
        <p:spPr>
          <a:xfrm flipH="1" rot="-5400000">
            <a:off x="714548" y="2619221"/>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flipH="1" rot="5400000">
            <a:off x="714337" y="2190706"/>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flipH="1" rot="5400000">
            <a:off x="714337" y="304795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rot="-5400000">
            <a:off x="-47416" y="3047950"/>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rot="5400000">
            <a:off x="1476378" y="2619221"/>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rot="-5400000">
            <a:off x="-47416" y="390532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rot="-5400000">
            <a:off x="1476512" y="3905326"/>
            <a:ext cx="857100" cy="762000"/>
          </a:xfrm>
          <a:prstGeom prst="triangle">
            <a:avLst>
              <a:gd fmla="val 50000"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rot="5400000">
            <a:off x="-47550" y="4333841"/>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flipH="1" rot="-5400000">
            <a:off x="714548" y="4333841"/>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flipH="1" rot="5400000">
            <a:off x="714337" y="3905326"/>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rot="5400000">
            <a:off x="1476416" y="4333549"/>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txBox="1"/>
          <p:nvPr>
            <p:ph type="title"/>
          </p:nvPr>
        </p:nvSpPr>
        <p:spPr>
          <a:xfrm>
            <a:off x="2894475" y="450971"/>
            <a:ext cx="5740800" cy="14427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None/>
              <a:defRPr b="1" sz="3600">
                <a:solidFill>
                  <a:srgbClr val="212121"/>
                </a:solidFill>
              </a:defRPr>
            </a:lvl1pPr>
            <a:lvl2pPr lvl="1" algn="l">
              <a:lnSpc>
                <a:spcPct val="100000"/>
              </a:lnSpc>
              <a:spcBef>
                <a:spcPts val="0"/>
              </a:spcBef>
              <a:spcAft>
                <a:spcPts val="0"/>
              </a:spcAft>
              <a:buNone/>
              <a:defRPr b="1" sz="3600">
                <a:solidFill>
                  <a:srgbClr val="212121"/>
                </a:solidFill>
              </a:defRPr>
            </a:lvl2pPr>
            <a:lvl3pPr lvl="2" algn="l">
              <a:lnSpc>
                <a:spcPct val="100000"/>
              </a:lnSpc>
              <a:spcBef>
                <a:spcPts val="0"/>
              </a:spcBef>
              <a:spcAft>
                <a:spcPts val="0"/>
              </a:spcAft>
              <a:buNone/>
              <a:defRPr b="1" sz="3600">
                <a:solidFill>
                  <a:srgbClr val="212121"/>
                </a:solidFill>
              </a:defRPr>
            </a:lvl3pPr>
            <a:lvl4pPr lvl="3" algn="l">
              <a:lnSpc>
                <a:spcPct val="100000"/>
              </a:lnSpc>
              <a:spcBef>
                <a:spcPts val="0"/>
              </a:spcBef>
              <a:spcAft>
                <a:spcPts val="0"/>
              </a:spcAft>
              <a:buNone/>
              <a:defRPr b="1" sz="3600">
                <a:solidFill>
                  <a:srgbClr val="212121"/>
                </a:solidFill>
              </a:defRPr>
            </a:lvl4pPr>
            <a:lvl5pPr lvl="4" algn="l">
              <a:lnSpc>
                <a:spcPct val="100000"/>
              </a:lnSpc>
              <a:spcBef>
                <a:spcPts val="0"/>
              </a:spcBef>
              <a:spcAft>
                <a:spcPts val="0"/>
              </a:spcAft>
              <a:buNone/>
              <a:defRPr b="1" sz="3600">
                <a:solidFill>
                  <a:srgbClr val="212121"/>
                </a:solidFill>
              </a:defRPr>
            </a:lvl5pPr>
            <a:lvl6pPr lvl="5" algn="l">
              <a:lnSpc>
                <a:spcPct val="100000"/>
              </a:lnSpc>
              <a:spcBef>
                <a:spcPts val="0"/>
              </a:spcBef>
              <a:spcAft>
                <a:spcPts val="0"/>
              </a:spcAft>
              <a:buNone/>
              <a:defRPr b="1" sz="3600">
                <a:solidFill>
                  <a:srgbClr val="212121"/>
                </a:solidFill>
              </a:defRPr>
            </a:lvl6pPr>
            <a:lvl7pPr lvl="6" algn="l">
              <a:lnSpc>
                <a:spcPct val="100000"/>
              </a:lnSpc>
              <a:spcBef>
                <a:spcPts val="0"/>
              </a:spcBef>
              <a:spcAft>
                <a:spcPts val="0"/>
              </a:spcAft>
              <a:buNone/>
              <a:defRPr b="1" sz="3600">
                <a:solidFill>
                  <a:srgbClr val="212121"/>
                </a:solidFill>
              </a:defRPr>
            </a:lvl7pPr>
            <a:lvl8pPr lvl="7" algn="l">
              <a:lnSpc>
                <a:spcPct val="100000"/>
              </a:lnSpc>
              <a:spcBef>
                <a:spcPts val="0"/>
              </a:spcBef>
              <a:spcAft>
                <a:spcPts val="0"/>
              </a:spcAft>
              <a:buNone/>
              <a:defRPr b="1" sz="3600">
                <a:solidFill>
                  <a:srgbClr val="212121"/>
                </a:solidFill>
              </a:defRPr>
            </a:lvl8pPr>
            <a:lvl9pPr lvl="8" algn="l">
              <a:lnSpc>
                <a:spcPct val="100000"/>
              </a:lnSpc>
              <a:spcBef>
                <a:spcPts val="0"/>
              </a:spcBef>
              <a:spcAft>
                <a:spcPts val="0"/>
              </a:spcAft>
              <a:buNone/>
              <a:defRPr b="1" sz="3600">
                <a:solidFill>
                  <a:srgbClr val="212121"/>
                </a:solidFill>
              </a:defRPr>
            </a:lvl9pPr>
          </a:lstStyle>
          <a:p/>
        </p:txBody>
      </p:sp>
      <p:sp>
        <p:nvSpPr>
          <p:cNvPr id="143" name="Google Shape;143;p18"/>
          <p:cNvSpPr txBox="1"/>
          <p:nvPr>
            <p:ph idx="1" type="body"/>
          </p:nvPr>
        </p:nvSpPr>
        <p:spPr>
          <a:xfrm>
            <a:off x="2894475" y="1938950"/>
            <a:ext cx="5740800" cy="2649000"/>
          </a:xfrm>
          <a:prstGeom prst="rect">
            <a:avLst/>
          </a:prstGeom>
          <a:noFill/>
        </p:spPr>
        <p:txBody>
          <a:bodyPr anchorCtr="0" anchor="t" bIns="91425" lIns="91425" spcFirstLastPara="1" rIns="91425" wrap="square" tIns="91425">
            <a:noAutofit/>
          </a:bodyPr>
          <a:lstStyle>
            <a:lvl1pPr indent="-355600" lvl="0" marL="457200" algn="l">
              <a:lnSpc>
                <a:spcPct val="115000"/>
              </a:lnSpc>
              <a:spcBef>
                <a:spcPts val="0"/>
              </a:spcBef>
              <a:spcAft>
                <a:spcPts val="0"/>
              </a:spcAft>
              <a:buClr>
                <a:srgbClr val="616161"/>
              </a:buClr>
              <a:buSzPts val="2000"/>
              <a:buChar char="●"/>
              <a:defRPr sz="2000">
                <a:solidFill>
                  <a:srgbClr val="616161"/>
                </a:solidFill>
              </a:defRPr>
            </a:lvl1pPr>
            <a:lvl2pPr indent="-330200" lvl="1" marL="914400" algn="l">
              <a:lnSpc>
                <a:spcPct val="115000"/>
              </a:lnSpc>
              <a:spcBef>
                <a:spcPts val="1600"/>
              </a:spcBef>
              <a:spcAft>
                <a:spcPts val="0"/>
              </a:spcAft>
              <a:buClr>
                <a:srgbClr val="616161"/>
              </a:buClr>
              <a:buSzPts val="1600"/>
              <a:buChar char="○"/>
              <a:defRPr sz="1600">
                <a:solidFill>
                  <a:srgbClr val="616161"/>
                </a:solidFill>
              </a:defRPr>
            </a:lvl2pPr>
            <a:lvl3pPr indent="-330200" lvl="2" marL="1371600" algn="l">
              <a:lnSpc>
                <a:spcPct val="115000"/>
              </a:lnSpc>
              <a:spcBef>
                <a:spcPts val="1600"/>
              </a:spcBef>
              <a:spcAft>
                <a:spcPts val="0"/>
              </a:spcAft>
              <a:buClr>
                <a:srgbClr val="616161"/>
              </a:buClr>
              <a:buSzPts val="1600"/>
              <a:buChar char="■"/>
              <a:defRPr sz="1600">
                <a:solidFill>
                  <a:srgbClr val="616161"/>
                </a:solidFill>
              </a:defRPr>
            </a:lvl3pPr>
            <a:lvl4pPr indent="-330200" lvl="3" marL="1828800" algn="l">
              <a:lnSpc>
                <a:spcPct val="115000"/>
              </a:lnSpc>
              <a:spcBef>
                <a:spcPts val="1600"/>
              </a:spcBef>
              <a:spcAft>
                <a:spcPts val="0"/>
              </a:spcAft>
              <a:buClr>
                <a:srgbClr val="616161"/>
              </a:buClr>
              <a:buSzPts val="1600"/>
              <a:buChar char="●"/>
              <a:defRPr sz="1600">
                <a:solidFill>
                  <a:srgbClr val="616161"/>
                </a:solidFill>
              </a:defRPr>
            </a:lvl4pPr>
            <a:lvl5pPr indent="-330200" lvl="4" marL="2286000" algn="l">
              <a:lnSpc>
                <a:spcPct val="115000"/>
              </a:lnSpc>
              <a:spcBef>
                <a:spcPts val="1600"/>
              </a:spcBef>
              <a:spcAft>
                <a:spcPts val="0"/>
              </a:spcAft>
              <a:buClr>
                <a:srgbClr val="616161"/>
              </a:buClr>
              <a:buSzPts val="1600"/>
              <a:buChar char="○"/>
              <a:defRPr sz="1600">
                <a:solidFill>
                  <a:srgbClr val="616161"/>
                </a:solidFill>
              </a:defRPr>
            </a:lvl5pPr>
            <a:lvl6pPr indent="-330200" lvl="5" marL="2743200" algn="l">
              <a:lnSpc>
                <a:spcPct val="115000"/>
              </a:lnSpc>
              <a:spcBef>
                <a:spcPts val="1600"/>
              </a:spcBef>
              <a:spcAft>
                <a:spcPts val="0"/>
              </a:spcAft>
              <a:buClr>
                <a:srgbClr val="616161"/>
              </a:buClr>
              <a:buSzPts val="1600"/>
              <a:buChar char="■"/>
              <a:defRPr sz="1600">
                <a:solidFill>
                  <a:srgbClr val="616161"/>
                </a:solidFill>
              </a:defRPr>
            </a:lvl6pPr>
            <a:lvl7pPr indent="-330200" lvl="6" marL="3200400" algn="l">
              <a:lnSpc>
                <a:spcPct val="115000"/>
              </a:lnSpc>
              <a:spcBef>
                <a:spcPts val="1600"/>
              </a:spcBef>
              <a:spcAft>
                <a:spcPts val="0"/>
              </a:spcAft>
              <a:buClr>
                <a:srgbClr val="616161"/>
              </a:buClr>
              <a:buSzPts val="1600"/>
              <a:buChar char="●"/>
              <a:defRPr sz="1600">
                <a:solidFill>
                  <a:srgbClr val="616161"/>
                </a:solidFill>
              </a:defRPr>
            </a:lvl7pPr>
            <a:lvl8pPr indent="-330200" lvl="7" marL="3657600" algn="l">
              <a:lnSpc>
                <a:spcPct val="115000"/>
              </a:lnSpc>
              <a:spcBef>
                <a:spcPts val="1600"/>
              </a:spcBef>
              <a:spcAft>
                <a:spcPts val="0"/>
              </a:spcAft>
              <a:buClr>
                <a:srgbClr val="616161"/>
              </a:buClr>
              <a:buSzPts val="1600"/>
              <a:buChar char="○"/>
              <a:defRPr sz="1600">
                <a:solidFill>
                  <a:srgbClr val="616161"/>
                </a:solidFill>
              </a:defRPr>
            </a:lvl8pPr>
            <a:lvl9pPr indent="-330200" lvl="8" marL="4114800" algn="l">
              <a:lnSpc>
                <a:spcPct val="115000"/>
              </a:lnSpc>
              <a:spcBef>
                <a:spcPts val="1600"/>
              </a:spcBef>
              <a:spcAft>
                <a:spcPts val="1600"/>
              </a:spcAft>
              <a:buClr>
                <a:srgbClr val="616161"/>
              </a:buClr>
              <a:buSzPts val="1600"/>
              <a:buChar char="■"/>
              <a:defRPr sz="1600">
                <a:solidFill>
                  <a:srgbClr val="616161"/>
                </a:solidFill>
              </a:defRPr>
            </a:lvl9pPr>
          </a:lstStyle>
          <a:p/>
        </p:txBody>
      </p:sp>
      <p:sp>
        <p:nvSpPr>
          <p:cNvPr id="144" name="Google Shape;144;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7">
  <p:cSld name="AUTOLAYOUT_10">
    <p:bg>
      <p:bgPr>
        <a:solidFill>
          <a:srgbClr val="FFFFFF"/>
        </a:solidFill>
      </p:bgPr>
    </p:bg>
    <p:spTree>
      <p:nvGrpSpPr>
        <p:cNvPr id="145" name="Shape 145"/>
        <p:cNvGrpSpPr/>
        <p:nvPr/>
      </p:nvGrpSpPr>
      <p:grpSpPr>
        <a:xfrm>
          <a:off x="0" y="0"/>
          <a:ext cx="0" cy="0"/>
          <a:chOff x="0" y="0"/>
          <a:chExt cx="0" cy="0"/>
        </a:xfrm>
      </p:grpSpPr>
      <p:sp>
        <p:nvSpPr>
          <p:cNvPr id="146" name="Google Shape;146;p19"/>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0" y="0"/>
            <a:ext cx="3585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a:off x="4108825" y="636500"/>
            <a:ext cx="1944900" cy="57900"/>
          </a:xfrm>
          <a:prstGeom prst="rect">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a:off x="388425" y="636500"/>
            <a:ext cx="2789700" cy="57900"/>
          </a:xfrm>
          <a:prstGeom prst="rect">
            <a:avLst/>
          </a:prstGeom>
          <a:solidFill>
            <a:srgbClr val="FF98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txBox="1"/>
          <p:nvPr>
            <p:ph type="title"/>
          </p:nvPr>
        </p:nvSpPr>
        <p:spPr>
          <a:xfrm>
            <a:off x="308775" y="770525"/>
            <a:ext cx="2866800" cy="37536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151" name="Google Shape;151;p19"/>
          <p:cNvSpPr txBox="1"/>
          <p:nvPr>
            <p:ph idx="1" type="body"/>
          </p:nvPr>
        </p:nvSpPr>
        <p:spPr>
          <a:xfrm>
            <a:off x="4022850" y="770525"/>
            <a:ext cx="4919400" cy="3811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152" name="Google Shape;152;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8">
  <p:cSld name="AUTOLAYOUT_11">
    <p:bg>
      <p:bgPr>
        <a:solidFill>
          <a:srgbClr val="FFFFFF"/>
        </a:solidFill>
      </p:bgPr>
    </p:bg>
    <p:spTree>
      <p:nvGrpSpPr>
        <p:cNvPr id="153" name="Shape 153"/>
        <p:cNvGrpSpPr/>
        <p:nvPr/>
      </p:nvGrpSpPr>
      <p:grpSpPr>
        <a:xfrm>
          <a:off x="0" y="0"/>
          <a:ext cx="0" cy="0"/>
          <a:chOff x="0" y="0"/>
          <a:chExt cx="0" cy="0"/>
        </a:xfrm>
      </p:grpSpPr>
      <p:sp>
        <p:nvSpPr>
          <p:cNvPr id="154" name="Google Shape;154;p2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25" y="0"/>
            <a:ext cx="9144000" cy="17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6551675" y="0"/>
            <a:ext cx="2592300" cy="1741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rot="10800000">
            <a:off x="3991228"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rot="10800000">
            <a:off x="3991228" y="0"/>
            <a:ext cx="1727100" cy="1741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rot="10800000">
            <a:off x="4431837"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rot="10800000">
            <a:off x="4431837" y="0"/>
            <a:ext cx="1727100" cy="17415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rot="10800000">
            <a:off x="4856511"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rot="10800000">
            <a:off x="4856511" y="0"/>
            <a:ext cx="1727100" cy="17415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txBox="1"/>
          <p:nvPr>
            <p:ph type="title"/>
          </p:nvPr>
        </p:nvSpPr>
        <p:spPr>
          <a:xfrm>
            <a:off x="324475" y="148225"/>
            <a:ext cx="3559500" cy="13737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None/>
              <a:defRPr b="1" sz="2800">
                <a:solidFill>
                  <a:schemeClr val="lt1"/>
                </a:solidFill>
              </a:defRPr>
            </a:lvl1pPr>
            <a:lvl2pPr lvl="1" algn="l">
              <a:lnSpc>
                <a:spcPct val="100000"/>
              </a:lnSpc>
              <a:spcBef>
                <a:spcPts val="0"/>
              </a:spcBef>
              <a:spcAft>
                <a:spcPts val="0"/>
              </a:spcAft>
              <a:buNone/>
              <a:defRPr b="1" sz="2800">
                <a:solidFill>
                  <a:schemeClr val="lt1"/>
                </a:solidFill>
              </a:defRPr>
            </a:lvl2pPr>
            <a:lvl3pPr lvl="2" algn="l">
              <a:lnSpc>
                <a:spcPct val="100000"/>
              </a:lnSpc>
              <a:spcBef>
                <a:spcPts val="0"/>
              </a:spcBef>
              <a:spcAft>
                <a:spcPts val="0"/>
              </a:spcAft>
              <a:buNone/>
              <a:defRPr b="1" sz="2800">
                <a:solidFill>
                  <a:schemeClr val="lt1"/>
                </a:solidFill>
              </a:defRPr>
            </a:lvl3pPr>
            <a:lvl4pPr lvl="3" algn="l">
              <a:lnSpc>
                <a:spcPct val="100000"/>
              </a:lnSpc>
              <a:spcBef>
                <a:spcPts val="0"/>
              </a:spcBef>
              <a:spcAft>
                <a:spcPts val="0"/>
              </a:spcAft>
              <a:buNone/>
              <a:defRPr b="1" sz="2800">
                <a:solidFill>
                  <a:schemeClr val="lt1"/>
                </a:solidFill>
              </a:defRPr>
            </a:lvl4pPr>
            <a:lvl5pPr lvl="4" algn="l">
              <a:lnSpc>
                <a:spcPct val="100000"/>
              </a:lnSpc>
              <a:spcBef>
                <a:spcPts val="0"/>
              </a:spcBef>
              <a:spcAft>
                <a:spcPts val="0"/>
              </a:spcAft>
              <a:buNone/>
              <a:defRPr b="1" sz="2800">
                <a:solidFill>
                  <a:schemeClr val="lt1"/>
                </a:solidFill>
              </a:defRPr>
            </a:lvl5pPr>
            <a:lvl6pPr lvl="5" algn="l">
              <a:lnSpc>
                <a:spcPct val="100000"/>
              </a:lnSpc>
              <a:spcBef>
                <a:spcPts val="0"/>
              </a:spcBef>
              <a:spcAft>
                <a:spcPts val="0"/>
              </a:spcAft>
              <a:buNone/>
              <a:defRPr b="1" sz="2800">
                <a:solidFill>
                  <a:schemeClr val="lt1"/>
                </a:solidFill>
              </a:defRPr>
            </a:lvl6pPr>
            <a:lvl7pPr lvl="6" algn="l">
              <a:lnSpc>
                <a:spcPct val="100000"/>
              </a:lnSpc>
              <a:spcBef>
                <a:spcPts val="0"/>
              </a:spcBef>
              <a:spcAft>
                <a:spcPts val="0"/>
              </a:spcAft>
              <a:buNone/>
              <a:defRPr b="1" sz="2800">
                <a:solidFill>
                  <a:schemeClr val="lt1"/>
                </a:solidFill>
              </a:defRPr>
            </a:lvl7pPr>
            <a:lvl8pPr lvl="7" algn="l">
              <a:lnSpc>
                <a:spcPct val="100000"/>
              </a:lnSpc>
              <a:spcBef>
                <a:spcPts val="0"/>
              </a:spcBef>
              <a:spcAft>
                <a:spcPts val="0"/>
              </a:spcAft>
              <a:buNone/>
              <a:defRPr b="1" sz="2800">
                <a:solidFill>
                  <a:schemeClr val="lt1"/>
                </a:solidFill>
              </a:defRPr>
            </a:lvl8pPr>
            <a:lvl9pPr lvl="8" algn="l">
              <a:lnSpc>
                <a:spcPct val="100000"/>
              </a:lnSpc>
              <a:spcBef>
                <a:spcPts val="0"/>
              </a:spcBef>
              <a:spcAft>
                <a:spcPts val="0"/>
              </a:spcAft>
              <a:buNone/>
              <a:defRPr b="1" sz="2800">
                <a:solidFill>
                  <a:schemeClr val="lt1"/>
                </a:solidFill>
              </a:defRPr>
            </a:lvl9pPr>
          </a:lstStyle>
          <a:p/>
        </p:txBody>
      </p:sp>
      <p:sp>
        <p:nvSpPr>
          <p:cNvPr id="164" name="Google Shape;164;p20"/>
          <p:cNvSpPr txBox="1"/>
          <p:nvPr>
            <p:ph idx="1" type="body"/>
          </p:nvPr>
        </p:nvSpPr>
        <p:spPr>
          <a:xfrm>
            <a:off x="324475" y="1920450"/>
            <a:ext cx="8494800" cy="27042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65" name="Google Shape;165;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9">
  <p:cSld name="AUTOLAYOUT_12">
    <p:bg>
      <p:bgPr>
        <a:solidFill>
          <a:srgbClr val="FFFFFF"/>
        </a:solidFill>
      </p:bgPr>
    </p:bg>
    <p:spTree>
      <p:nvGrpSpPr>
        <p:cNvPr id="166" name="Shape 166"/>
        <p:cNvGrpSpPr/>
        <p:nvPr/>
      </p:nvGrpSpPr>
      <p:grpSpPr>
        <a:xfrm>
          <a:off x="0" y="0"/>
          <a:ext cx="0" cy="0"/>
          <a:chOff x="0" y="0"/>
          <a:chExt cx="0" cy="0"/>
        </a:xfrm>
      </p:grpSpPr>
      <p:sp>
        <p:nvSpPr>
          <p:cNvPr id="167" name="Google Shape;167;p21"/>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txBox="1"/>
          <p:nvPr>
            <p:ph type="title"/>
          </p:nvPr>
        </p:nvSpPr>
        <p:spPr>
          <a:xfrm>
            <a:off x="291875" y="406900"/>
            <a:ext cx="3039600" cy="13887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000"/>
              <a:buNone/>
              <a:defRPr b="1" sz="3000">
                <a:solidFill>
                  <a:schemeClr val="dk1"/>
                </a:solidFill>
              </a:defRPr>
            </a:lvl1pPr>
            <a:lvl2pPr lvl="1" algn="l">
              <a:lnSpc>
                <a:spcPct val="100000"/>
              </a:lnSpc>
              <a:spcBef>
                <a:spcPts val="0"/>
              </a:spcBef>
              <a:spcAft>
                <a:spcPts val="0"/>
              </a:spcAft>
              <a:buClr>
                <a:schemeClr val="dk1"/>
              </a:buClr>
              <a:buSzPts val="3000"/>
              <a:buNone/>
              <a:defRPr b="1" sz="3000">
                <a:solidFill>
                  <a:schemeClr val="dk1"/>
                </a:solidFill>
              </a:defRPr>
            </a:lvl2pPr>
            <a:lvl3pPr lvl="2" algn="l">
              <a:lnSpc>
                <a:spcPct val="100000"/>
              </a:lnSpc>
              <a:spcBef>
                <a:spcPts val="0"/>
              </a:spcBef>
              <a:spcAft>
                <a:spcPts val="0"/>
              </a:spcAft>
              <a:buClr>
                <a:schemeClr val="dk1"/>
              </a:buClr>
              <a:buSzPts val="3000"/>
              <a:buNone/>
              <a:defRPr b="1" sz="3000">
                <a:solidFill>
                  <a:schemeClr val="dk1"/>
                </a:solidFill>
              </a:defRPr>
            </a:lvl3pPr>
            <a:lvl4pPr lvl="3" algn="l">
              <a:lnSpc>
                <a:spcPct val="100000"/>
              </a:lnSpc>
              <a:spcBef>
                <a:spcPts val="0"/>
              </a:spcBef>
              <a:spcAft>
                <a:spcPts val="0"/>
              </a:spcAft>
              <a:buClr>
                <a:schemeClr val="dk1"/>
              </a:buClr>
              <a:buSzPts val="3000"/>
              <a:buNone/>
              <a:defRPr b="1" sz="3000">
                <a:solidFill>
                  <a:schemeClr val="dk1"/>
                </a:solidFill>
              </a:defRPr>
            </a:lvl4pPr>
            <a:lvl5pPr lvl="4" algn="l">
              <a:lnSpc>
                <a:spcPct val="100000"/>
              </a:lnSpc>
              <a:spcBef>
                <a:spcPts val="0"/>
              </a:spcBef>
              <a:spcAft>
                <a:spcPts val="0"/>
              </a:spcAft>
              <a:buClr>
                <a:schemeClr val="dk1"/>
              </a:buClr>
              <a:buSzPts val="3000"/>
              <a:buNone/>
              <a:defRPr b="1" sz="3000">
                <a:solidFill>
                  <a:schemeClr val="dk1"/>
                </a:solidFill>
              </a:defRPr>
            </a:lvl5pPr>
            <a:lvl6pPr lvl="5" algn="l">
              <a:lnSpc>
                <a:spcPct val="100000"/>
              </a:lnSpc>
              <a:spcBef>
                <a:spcPts val="0"/>
              </a:spcBef>
              <a:spcAft>
                <a:spcPts val="0"/>
              </a:spcAft>
              <a:buClr>
                <a:schemeClr val="dk1"/>
              </a:buClr>
              <a:buSzPts val="3000"/>
              <a:buNone/>
              <a:defRPr b="1" sz="3000">
                <a:solidFill>
                  <a:schemeClr val="dk1"/>
                </a:solidFill>
              </a:defRPr>
            </a:lvl6pPr>
            <a:lvl7pPr lvl="6" algn="l">
              <a:lnSpc>
                <a:spcPct val="100000"/>
              </a:lnSpc>
              <a:spcBef>
                <a:spcPts val="0"/>
              </a:spcBef>
              <a:spcAft>
                <a:spcPts val="0"/>
              </a:spcAft>
              <a:buClr>
                <a:schemeClr val="dk1"/>
              </a:buClr>
              <a:buSzPts val="3000"/>
              <a:buNone/>
              <a:defRPr b="1" sz="3000">
                <a:solidFill>
                  <a:schemeClr val="dk1"/>
                </a:solidFill>
              </a:defRPr>
            </a:lvl7pPr>
            <a:lvl8pPr lvl="7" algn="l">
              <a:lnSpc>
                <a:spcPct val="100000"/>
              </a:lnSpc>
              <a:spcBef>
                <a:spcPts val="0"/>
              </a:spcBef>
              <a:spcAft>
                <a:spcPts val="0"/>
              </a:spcAft>
              <a:buClr>
                <a:schemeClr val="dk1"/>
              </a:buClr>
              <a:buSzPts val="3000"/>
              <a:buNone/>
              <a:defRPr b="1" sz="3000">
                <a:solidFill>
                  <a:schemeClr val="dk1"/>
                </a:solidFill>
              </a:defRPr>
            </a:lvl8pPr>
            <a:lvl9pPr lvl="8" algn="l">
              <a:lnSpc>
                <a:spcPct val="100000"/>
              </a:lnSpc>
              <a:spcBef>
                <a:spcPts val="0"/>
              </a:spcBef>
              <a:spcAft>
                <a:spcPts val="0"/>
              </a:spcAft>
              <a:buClr>
                <a:schemeClr val="dk1"/>
              </a:buClr>
              <a:buSzPts val="3000"/>
              <a:buNone/>
              <a:defRPr b="1" sz="3000">
                <a:solidFill>
                  <a:schemeClr val="dk1"/>
                </a:solidFill>
              </a:defRPr>
            </a:lvl9pPr>
          </a:lstStyle>
          <a:p/>
        </p:txBody>
      </p:sp>
      <p:sp>
        <p:nvSpPr>
          <p:cNvPr id="169" name="Google Shape;169;p21"/>
          <p:cNvSpPr txBox="1"/>
          <p:nvPr>
            <p:ph idx="1" type="body"/>
          </p:nvPr>
        </p:nvSpPr>
        <p:spPr>
          <a:xfrm>
            <a:off x="291938" y="2053718"/>
            <a:ext cx="3039600" cy="23781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70" name="Google Shape;170;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0">
  <p:cSld name="AUTOLAYOUT_13">
    <p:spTree>
      <p:nvGrpSpPr>
        <p:cNvPr id="171" name="Shape 171"/>
        <p:cNvGrpSpPr/>
        <p:nvPr/>
      </p:nvGrpSpPr>
      <p:grpSpPr>
        <a:xfrm>
          <a:off x="0" y="0"/>
          <a:ext cx="0" cy="0"/>
          <a:chOff x="0" y="0"/>
          <a:chExt cx="0" cy="0"/>
        </a:xfrm>
      </p:grpSpPr>
      <p:sp>
        <p:nvSpPr>
          <p:cNvPr id="172" name="Google Shape;172;p22"/>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2530550" y="1194000"/>
            <a:ext cx="6303300" cy="113400"/>
          </a:xfrm>
          <a:prstGeom prst="rect">
            <a:avLst/>
          </a:prstGeom>
          <a:solidFill>
            <a:srgbClr val="FFFFFF">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307875" y="1194000"/>
            <a:ext cx="2024100" cy="113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txBox="1"/>
          <p:nvPr>
            <p:ph type="title"/>
          </p:nvPr>
        </p:nvSpPr>
        <p:spPr>
          <a:xfrm>
            <a:off x="307875" y="1444550"/>
            <a:ext cx="2024100" cy="29757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000"/>
              <a:buNone/>
              <a:defRPr b="1" sz="2000">
                <a:solidFill>
                  <a:srgbClr val="FFFFFF"/>
                </a:solidFill>
              </a:defRPr>
            </a:lvl1pPr>
            <a:lvl2pPr lvl="1" algn="l">
              <a:lnSpc>
                <a:spcPct val="100000"/>
              </a:lnSpc>
              <a:spcBef>
                <a:spcPts val="0"/>
              </a:spcBef>
              <a:spcAft>
                <a:spcPts val="0"/>
              </a:spcAft>
              <a:buClr>
                <a:srgbClr val="FFFFFF"/>
              </a:buClr>
              <a:buSzPts val="2000"/>
              <a:buNone/>
              <a:defRPr b="1" sz="2000">
                <a:solidFill>
                  <a:srgbClr val="FFFFFF"/>
                </a:solidFill>
              </a:defRPr>
            </a:lvl2pPr>
            <a:lvl3pPr lvl="2" algn="l">
              <a:lnSpc>
                <a:spcPct val="100000"/>
              </a:lnSpc>
              <a:spcBef>
                <a:spcPts val="0"/>
              </a:spcBef>
              <a:spcAft>
                <a:spcPts val="0"/>
              </a:spcAft>
              <a:buClr>
                <a:srgbClr val="FFFFFF"/>
              </a:buClr>
              <a:buSzPts val="2000"/>
              <a:buNone/>
              <a:defRPr b="1" sz="2000">
                <a:solidFill>
                  <a:srgbClr val="FFFFFF"/>
                </a:solidFill>
              </a:defRPr>
            </a:lvl3pPr>
            <a:lvl4pPr lvl="3" algn="l">
              <a:lnSpc>
                <a:spcPct val="100000"/>
              </a:lnSpc>
              <a:spcBef>
                <a:spcPts val="0"/>
              </a:spcBef>
              <a:spcAft>
                <a:spcPts val="0"/>
              </a:spcAft>
              <a:buClr>
                <a:srgbClr val="FFFFFF"/>
              </a:buClr>
              <a:buSzPts val="2000"/>
              <a:buNone/>
              <a:defRPr b="1" sz="2000">
                <a:solidFill>
                  <a:srgbClr val="FFFFFF"/>
                </a:solidFill>
              </a:defRPr>
            </a:lvl4pPr>
            <a:lvl5pPr lvl="4" algn="l">
              <a:lnSpc>
                <a:spcPct val="100000"/>
              </a:lnSpc>
              <a:spcBef>
                <a:spcPts val="0"/>
              </a:spcBef>
              <a:spcAft>
                <a:spcPts val="0"/>
              </a:spcAft>
              <a:buClr>
                <a:srgbClr val="FFFFFF"/>
              </a:buClr>
              <a:buSzPts val="2000"/>
              <a:buNone/>
              <a:defRPr b="1" sz="2000">
                <a:solidFill>
                  <a:srgbClr val="FFFFFF"/>
                </a:solidFill>
              </a:defRPr>
            </a:lvl5pPr>
            <a:lvl6pPr lvl="5" algn="l">
              <a:lnSpc>
                <a:spcPct val="100000"/>
              </a:lnSpc>
              <a:spcBef>
                <a:spcPts val="0"/>
              </a:spcBef>
              <a:spcAft>
                <a:spcPts val="0"/>
              </a:spcAft>
              <a:buClr>
                <a:srgbClr val="FFFFFF"/>
              </a:buClr>
              <a:buSzPts val="2000"/>
              <a:buNone/>
              <a:defRPr b="1" sz="2000">
                <a:solidFill>
                  <a:srgbClr val="FFFFFF"/>
                </a:solidFill>
              </a:defRPr>
            </a:lvl6pPr>
            <a:lvl7pPr lvl="6" algn="l">
              <a:lnSpc>
                <a:spcPct val="100000"/>
              </a:lnSpc>
              <a:spcBef>
                <a:spcPts val="0"/>
              </a:spcBef>
              <a:spcAft>
                <a:spcPts val="0"/>
              </a:spcAft>
              <a:buClr>
                <a:srgbClr val="FFFFFF"/>
              </a:buClr>
              <a:buSzPts val="2000"/>
              <a:buNone/>
              <a:defRPr b="1" sz="2000">
                <a:solidFill>
                  <a:srgbClr val="FFFFFF"/>
                </a:solidFill>
              </a:defRPr>
            </a:lvl7pPr>
            <a:lvl8pPr lvl="7" algn="l">
              <a:lnSpc>
                <a:spcPct val="100000"/>
              </a:lnSpc>
              <a:spcBef>
                <a:spcPts val="0"/>
              </a:spcBef>
              <a:spcAft>
                <a:spcPts val="0"/>
              </a:spcAft>
              <a:buClr>
                <a:srgbClr val="FFFFFF"/>
              </a:buClr>
              <a:buSzPts val="2000"/>
              <a:buNone/>
              <a:defRPr b="1" sz="2000">
                <a:solidFill>
                  <a:srgbClr val="FFFFFF"/>
                </a:solidFill>
              </a:defRPr>
            </a:lvl8pPr>
            <a:lvl9pPr lvl="8" algn="l">
              <a:lnSpc>
                <a:spcPct val="100000"/>
              </a:lnSpc>
              <a:spcBef>
                <a:spcPts val="0"/>
              </a:spcBef>
              <a:spcAft>
                <a:spcPts val="0"/>
              </a:spcAft>
              <a:buClr>
                <a:srgbClr val="FFFFFF"/>
              </a:buClr>
              <a:buSzPts val="2000"/>
              <a:buNone/>
              <a:defRPr b="1" sz="2000">
                <a:solidFill>
                  <a:srgbClr val="FFFFFF"/>
                </a:solidFill>
              </a:defRPr>
            </a:lvl9pPr>
          </a:lstStyle>
          <a:p/>
        </p:txBody>
      </p:sp>
      <p:sp>
        <p:nvSpPr>
          <p:cNvPr id="176" name="Google Shape;176;p22"/>
          <p:cNvSpPr txBox="1"/>
          <p:nvPr>
            <p:ph idx="1" type="body"/>
          </p:nvPr>
        </p:nvSpPr>
        <p:spPr>
          <a:xfrm>
            <a:off x="2530550" y="1444550"/>
            <a:ext cx="6303300" cy="26151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
        <p:nvSpPr>
          <p:cNvPr id="177" name="Google Shape;177;p2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2">
  <p:cSld name="AUTOLAYOUT_15">
    <p:bg>
      <p:bgPr>
        <a:solidFill>
          <a:srgbClr val="FFFFFF"/>
        </a:solidFill>
      </p:bgPr>
    </p:bg>
    <p:spTree>
      <p:nvGrpSpPr>
        <p:cNvPr id="178" name="Shape 178"/>
        <p:cNvGrpSpPr/>
        <p:nvPr/>
      </p:nvGrpSpPr>
      <p:grpSpPr>
        <a:xfrm>
          <a:off x="0" y="0"/>
          <a:ext cx="0" cy="0"/>
          <a:chOff x="0" y="0"/>
          <a:chExt cx="0" cy="0"/>
        </a:xfrm>
      </p:grpSpPr>
      <p:sp>
        <p:nvSpPr>
          <p:cNvPr id="179" name="Google Shape;179;p2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txBox="1"/>
          <p:nvPr>
            <p:ph idx="1" type="body"/>
          </p:nvPr>
        </p:nvSpPr>
        <p:spPr>
          <a:xfrm>
            <a:off x="353500" y="219075"/>
            <a:ext cx="2751600" cy="46050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181" name="Google Shape;181;p2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1">
  <p:cSld name="AUTOLAYOUT_16">
    <p:bg>
      <p:bgPr>
        <a:solidFill>
          <a:srgbClr val="FFFFFF"/>
        </a:solidFill>
      </p:bgPr>
    </p:bg>
    <p:spTree>
      <p:nvGrpSpPr>
        <p:cNvPr id="182" name="Shape 182"/>
        <p:cNvGrpSpPr/>
        <p:nvPr/>
      </p:nvGrpSpPr>
      <p:grpSpPr>
        <a:xfrm>
          <a:off x="0" y="0"/>
          <a:ext cx="0" cy="0"/>
          <a:chOff x="0" y="0"/>
          <a:chExt cx="0" cy="0"/>
        </a:xfrm>
      </p:grpSpPr>
      <p:sp>
        <p:nvSpPr>
          <p:cNvPr id="183" name="Google Shape;183;p2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a:off x="4574400" y="0"/>
            <a:ext cx="4569600" cy="51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a:off x="4844700" y="1040701"/>
            <a:ext cx="4031700" cy="3062100"/>
          </a:xfrm>
          <a:prstGeom prst="rect">
            <a:avLst/>
          </a:prstGeom>
          <a:solidFill>
            <a:schemeClr val="dk2"/>
          </a:solidFill>
          <a:ln cap="flat" cmpd="sng" w="9525">
            <a:solidFill>
              <a:srgbClr val="BDBDBD"/>
            </a:solidFill>
            <a:prstDash val="solid"/>
            <a:miter lim="8000"/>
            <a:headEnd len="sm" w="sm" type="none"/>
            <a:tailEnd len="sm" w="sm" type="none"/>
          </a:ln>
          <a:effectLst>
            <a:outerShdw blurRad="50800" rotWithShape="0" algn="t" dir="5400000" dist="38100">
              <a:srgbClr val="000000">
                <a:alpha val="298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24"/>
          <p:cNvSpPr txBox="1"/>
          <p:nvPr>
            <p:ph type="title"/>
          </p:nvPr>
        </p:nvSpPr>
        <p:spPr>
          <a:xfrm>
            <a:off x="291875" y="406900"/>
            <a:ext cx="3978000" cy="1388700"/>
          </a:xfrm>
          <a:prstGeom prst="rect">
            <a:avLst/>
          </a:prstGeom>
          <a:noFill/>
        </p:spPr>
        <p:txBody>
          <a:bodyPr anchorCtr="0" anchor="b" bIns="91425" lIns="91425" spcFirstLastPara="1" rIns="91425" wrap="square" tIns="91425">
            <a:noAutofit/>
          </a:bodyPr>
          <a:lstStyle>
            <a:lvl1pPr lvl="0" rtl="0" algn="l">
              <a:lnSpc>
                <a:spcPct val="100000"/>
              </a:lnSpc>
              <a:spcBef>
                <a:spcPts val="0"/>
              </a:spcBef>
              <a:spcAft>
                <a:spcPts val="0"/>
              </a:spcAft>
              <a:buClr>
                <a:schemeClr val="dk1"/>
              </a:buClr>
              <a:buSzPts val="3000"/>
              <a:buNone/>
              <a:defRPr b="1" sz="3000">
                <a:solidFill>
                  <a:schemeClr val="dk2"/>
                </a:solidFill>
              </a:defRPr>
            </a:lvl1pPr>
            <a:lvl2pPr lvl="1" rtl="0" algn="l">
              <a:lnSpc>
                <a:spcPct val="100000"/>
              </a:lnSpc>
              <a:spcBef>
                <a:spcPts val="0"/>
              </a:spcBef>
              <a:spcAft>
                <a:spcPts val="0"/>
              </a:spcAft>
              <a:buClr>
                <a:schemeClr val="dk1"/>
              </a:buClr>
              <a:buSzPts val="3000"/>
              <a:buNone/>
              <a:defRPr b="1" sz="3000">
                <a:solidFill>
                  <a:schemeClr val="dk2"/>
                </a:solidFill>
              </a:defRPr>
            </a:lvl2pPr>
            <a:lvl3pPr lvl="2" rtl="0" algn="l">
              <a:lnSpc>
                <a:spcPct val="100000"/>
              </a:lnSpc>
              <a:spcBef>
                <a:spcPts val="0"/>
              </a:spcBef>
              <a:spcAft>
                <a:spcPts val="0"/>
              </a:spcAft>
              <a:buClr>
                <a:schemeClr val="dk1"/>
              </a:buClr>
              <a:buSzPts val="3000"/>
              <a:buNone/>
              <a:defRPr b="1" sz="3000">
                <a:solidFill>
                  <a:schemeClr val="dk2"/>
                </a:solidFill>
              </a:defRPr>
            </a:lvl3pPr>
            <a:lvl4pPr lvl="3" rtl="0" algn="l">
              <a:lnSpc>
                <a:spcPct val="100000"/>
              </a:lnSpc>
              <a:spcBef>
                <a:spcPts val="0"/>
              </a:spcBef>
              <a:spcAft>
                <a:spcPts val="0"/>
              </a:spcAft>
              <a:buClr>
                <a:schemeClr val="dk1"/>
              </a:buClr>
              <a:buSzPts val="3000"/>
              <a:buNone/>
              <a:defRPr b="1" sz="3000">
                <a:solidFill>
                  <a:schemeClr val="dk2"/>
                </a:solidFill>
              </a:defRPr>
            </a:lvl4pPr>
            <a:lvl5pPr lvl="4" rtl="0" algn="l">
              <a:lnSpc>
                <a:spcPct val="100000"/>
              </a:lnSpc>
              <a:spcBef>
                <a:spcPts val="0"/>
              </a:spcBef>
              <a:spcAft>
                <a:spcPts val="0"/>
              </a:spcAft>
              <a:buClr>
                <a:schemeClr val="dk1"/>
              </a:buClr>
              <a:buSzPts val="3000"/>
              <a:buNone/>
              <a:defRPr b="1" sz="3000">
                <a:solidFill>
                  <a:schemeClr val="dk2"/>
                </a:solidFill>
              </a:defRPr>
            </a:lvl5pPr>
            <a:lvl6pPr lvl="5" rtl="0" algn="l">
              <a:lnSpc>
                <a:spcPct val="100000"/>
              </a:lnSpc>
              <a:spcBef>
                <a:spcPts val="0"/>
              </a:spcBef>
              <a:spcAft>
                <a:spcPts val="0"/>
              </a:spcAft>
              <a:buClr>
                <a:schemeClr val="dk1"/>
              </a:buClr>
              <a:buSzPts val="3000"/>
              <a:buNone/>
              <a:defRPr b="1" sz="3000">
                <a:solidFill>
                  <a:schemeClr val="dk2"/>
                </a:solidFill>
              </a:defRPr>
            </a:lvl6pPr>
            <a:lvl7pPr lvl="6" rtl="0" algn="l">
              <a:lnSpc>
                <a:spcPct val="100000"/>
              </a:lnSpc>
              <a:spcBef>
                <a:spcPts val="0"/>
              </a:spcBef>
              <a:spcAft>
                <a:spcPts val="0"/>
              </a:spcAft>
              <a:buClr>
                <a:schemeClr val="dk1"/>
              </a:buClr>
              <a:buSzPts val="3000"/>
              <a:buNone/>
              <a:defRPr b="1" sz="3000">
                <a:solidFill>
                  <a:schemeClr val="dk2"/>
                </a:solidFill>
              </a:defRPr>
            </a:lvl7pPr>
            <a:lvl8pPr lvl="7" rtl="0" algn="l">
              <a:lnSpc>
                <a:spcPct val="100000"/>
              </a:lnSpc>
              <a:spcBef>
                <a:spcPts val="0"/>
              </a:spcBef>
              <a:spcAft>
                <a:spcPts val="0"/>
              </a:spcAft>
              <a:buClr>
                <a:schemeClr val="dk1"/>
              </a:buClr>
              <a:buSzPts val="3000"/>
              <a:buNone/>
              <a:defRPr b="1" sz="3000">
                <a:solidFill>
                  <a:schemeClr val="dk2"/>
                </a:solidFill>
              </a:defRPr>
            </a:lvl8pPr>
            <a:lvl9pPr lvl="8" rtl="0" algn="l">
              <a:lnSpc>
                <a:spcPct val="100000"/>
              </a:lnSpc>
              <a:spcBef>
                <a:spcPts val="0"/>
              </a:spcBef>
              <a:spcAft>
                <a:spcPts val="0"/>
              </a:spcAft>
              <a:buClr>
                <a:schemeClr val="dk1"/>
              </a:buClr>
              <a:buSzPts val="3000"/>
              <a:buNone/>
              <a:defRPr b="1" sz="3000">
                <a:solidFill>
                  <a:schemeClr val="dk2"/>
                </a:solidFill>
              </a:defRPr>
            </a:lvl9pPr>
          </a:lstStyle>
          <a:p/>
        </p:txBody>
      </p:sp>
      <p:sp>
        <p:nvSpPr>
          <p:cNvPr id="187" name="Google Shape;187;p24"/>
          <p:cNvSpPr txBox="1"/>
          <p:nvPr>
            <p:ph idx="1" type="body"/>
          </p:nvPr>
        </p:nvSpPr>
        <p:spPr>
          <a:xfrm>
            <a:off x="291950" y="1854951"/>
            <a:ext cx="3978000" cy="2577000"/>
          </a:xfrm>
          <a:prstGeom prst="rect">
            <a:avLst/>
          </a:prstGeom>
          <a:noFill/>
        </p:spPr>
        <p:txBody>
          <a:bodyPr anchorCtr="0" anchor="t" bIns="91425" lIns="91425" spcFirstLastPara="1" rIns="91425" wrap="square" tIns="91425">
            <a:noAutofit/>
          </a:bodyPr>
          <a:lstStyle>
            <a:lvl1pPr indent="-330200" lvl="0" marL="457200" rtl="0" algn="l">
              <a:lnSpc>
                <a:spcPct val="115000"/>
              </a:lnSpc>
              <a:spcBef>
                <a:spcPts val="0"/>
              </a:spcBef>
              <a:spcAft>
                <a:spcPts val="0"/>
              </a:spcAft>
              <a:buClr>
                <a:schemeClr val="dk2"/>
              </a:buClr>
              <a:buSzPts val="1600"/>
              <a:buChar char="●"/>
              <a:defRPr sz="1600">
                <a:solidFill>
                  <a:schemeClr val="dk2"/>
                </a:solidFill>
              </a:defRPr>
            </a:lvl1pPr>
            <a:lvl2pPr indent="-317500" lvl="1" marL="914400" rtl="0" algn="l">
              <a:lnSpc>
                <a:spcPct val="115000"/>
              </a:lnSpc>
              <a:spcBef>
                <a:spcPts val="1600"/>
              </a:spcBef>
              <a:spcAft>
                <a:spcPts val="0"/>
              </a:spcAft>
              <a:buClr>
                <a:schemeClr val="dk2"/>
              </a:buClr>
              <a:buSzPts val="1400"/>
              <a:buChar char="○"/>
              <a:defRPr sz="1400">
                <a:solidFill>
                  <a:schemeClr val="dk2"/>
                </a:solidFill>
              </a:defRPr>
            </a:lvl2pPr>
            <a:lvl3pPr indent="-317500" lvl="2" marL="1371600" rtl="0" algn="l">
              <a:lnSpc>
                <a:spcPct val="115000"/>
              </a:lnSpc>
              <a:spcBef>
                <a:spcPts val="1600"/>
              </a:spcBef>
              <a:spcAft>
                <a:spcPts val="0"/>
              </a:spcAft>
              <a:buClr>
                <a:schemeClr val="dk2"/>
              </a:buClr>
              <a:buSzPts val="1400"/>
              <a:buChar char="■"/>
              <a:defRPr sz="1400">
                <a:solidFill>
                  <a:schemeClr val="dk2"/>
                </a:solidFill>
              </a:defRPr>
            </a:lvl3pPr>
            <a:lvl4pPr indent="-317500" lvl="3" marL="1828800" rtl="0" algn="l">
              <a:lnSpc>
                <a:spcPct val="115000"/>
              </a:lnSpc>
              <a:spcBef>
                <a:spcPts val="1600"/>
              </a:spcBef>
              <a:spcAft>
                <a:spcPts val="0"/>
              </a:spcAft>
              <a:buClr>
                <a:schemeClr val="dk2"/>
              </a:buClr>
              <a:buSzPts val="1400"/>
              <a:buChar char="●"/>
              <a:defRPr sz="1400">
                <a:solidFill>
                  <a:schemeClr val="dk2"/>
                </a:solidFill>
              </a:defRPr>
            </a:lvl4pPr>
            <a:lvl5pPr indent="-317500" lvl="4" marL="2286000" rtl="0" algn="l">
              <a:lnSpc>
                <a:spcPct val="115000"/>
              </a:lnSpc>
              <a:spcBef>
                <a:spcPts val="1600"/>
              </a:spcBef>
              <a:spcAft>
                <a:spcPts val="0"/>
              </a:spcAft>
              <a:buClr>
                <a:schemeClr val="dk2"/>
              </a:buClr>
              <a:buSzPts val="1400"/>
              <a:buChar char="○"/>
              <a:defRPr sz="1400">
                <a:solidFill>
                  <a:schemeClr val="dk2"/>
                </a:solidFill>
              </a:defRPr>
            </a:lvl5pPr>
            <a:lvl6pPr indent="-317500" lvl="5" marL="2743200" rtl="0" algn="l">
              <a:lnSpc>
                <a:spcPct val="115000"/>
              </a:lnSpc>
              <a:spcBef>
                <a:spcPts val="1600"/>
              </a:spcBef>
              <a:spcAft>
                <a:spcPts val="0"/>
              </a:spcAft>
              <a:buClr>
                <a:schemeClr val="dk2"/>
              </a:buClr>
              <a:buSzPts val="1400"/>
              <a:buChar char="■"/>
              <a:defRPr sz="1400">
                <a:solidFill>
                  <a:schemeClr val="dk2"/>
                </a:solidFill>
              </a:defRPr>
            </a:lvl6pPr>
            <a:lvl7pPr indent="-317500" lvl="6" marL="3200400" rtl="0" algn="l">
              <a:lnSpc>
                <a:spcPct val="115000"/>
              </a:lnSpc>
              <a:spcBef>
                <a:spcPts val="1600"/>
              </a:spcBef>
              <a:spcAft>
                <a:spcPts val="0"/>
              </a:spcAft>
              <a:buClr>
                <a:schemeClr val="dk2"/>
              </a:buClr>
              <a:buSzPts val="1400"/>
              <a:buChar char="●"/>
              <a:defRPr sz="1400">
                <a:solidFill>
                  <a:schemeClr val="dk2"/>
                </a:solidFill>
              </a:defRPr>
            </a:lvl7pPr>
            <a:lvl8pPr indent="-317500" lvl="7" marL="3657600" rtl="0" algn="l">
              <a:lnSpc>
                <a:spcPct val="115000"/>
              </a:lnSpc>
              <a:spcBef>
                <a:spcPts val="1600"/>
              </a:spcBef>
              <a:spcAft>
                <a:spcPts val="0"/>
              </a:spcAft>
              <a:buClr>
                <a:schemeClr val="dk2"/>
              </a:buClr>
              <a:buSzPts val="1400"/>
              <a:buChar char="○"/>
              <a:defRPr sz="1400">
                <a:solidFill>
                  <a:schemeClr val="dk2"/>
                </a:solidFill>
              </a:defRPr>
            </a:lvl8pPr>
            <a:lvl9pPr indent="-317500" lvl="8" marL="4114800" rtl="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88" name="Google Shape;188;p2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4">
  <p:cSld name="AUTOLAYOUT_18">
    <p:spTree>
      <p:nvGrpSpPr>
        <p:cNvPr id="189" name="Shape 189"/>
        <p:cNvGrpSpPr/>
        <p:nvPr/>
      </p:nvGrpSpPr>
      <p:grpSpPr>
        <a:xfrm>
          <a:off x="0" y="0"/>
          <a:ext cx="0" cy="0"/>
          <a:chOff x="0" y="0"/>
          <a:chExt cx="0" cy="0"/>
        </a:xfrm>
      </p:grpSpPr>
      <p:sp>
        <p:nvSpPr>
          <p:cNvPr id="190" name="Google Shape;190;p25"/>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0" y="981549"/>
            <a:ext cx="9144000" cy="708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2" name="Google Shape;192;p25"/>
          <p:cNvPicPr preferRelativeResize="0"/>
          <p:nvPr/>
        </p:nvPicPr>
        <p:blipFill rotWithShape="1">
          <a:blip r:embed="rId2">
            <a:alphaModFix/>
          </a:blip>
          <a:srcRect b="38309" l="0" r="0" t="38312"/>
          <a:stretch/>
        </p:blipFill>
        <p:spPr>
          <a:xfrm>
            <a:off x="0" y="0"/>
            <a:ext cx="9144006" cy="981554"/>
          </a:xfrm>
          <a:prstGeom prst="rect">
            <a:avLst/>
          </a:prstGeom>
          <a:noFill/>
          <a:ln>
            <a:noFill/>
          </a:ln>
        </p:spPr>
      </p:pic>
      <p:sp>
        <p:nvSpPr>
          <p:cNvPr id="193" name="Google Shape;193;p25"/>
          <p:cNvSpPr txBox="1"/>
          <p:nvPr>
            <p:ph type="ctrTitle"/>
          </p:nvPr>
        </p:nvSpPr>
        <p:spPr>
          <a:xfrm>
            <a:off x="2938225" y="1478825"/>
            <a:ext cx="5379900" cy="10191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212121"/>
              </a:buClr>
              <a:buSzPts val="2400"/>
              <a:buNone/>
              <a:defRPr b="1" sz="2400">
                <a:solidFill>
                  <a:srgbClr val="212121"/>
                </a:solidFill>
              </a:defRPr>
            </a:lvl1pPr>
            <a:lvl2pPr lvl="1" algn="l">
              <a:lnSpc>
                <a:spcPct val="100000"/>
              </a:lnSpc>
              <a:spcBef>
                <a:spcPts val="0"/>
              </a:spcBef>
              <a:spcAft>
                <a:spcPts val="0"/>
              </a:spcAft>
              <a:buClr>
                <a:srgbClr val="212121"/>
              </a:buClr>
              <a:buSzPts val="2400"/>
              <a:buNone/>
              <a:defRPr b="1" sz="2400">
                <a:solidFill>
                  <a:srgbClr val="212121"/>
                </a:solidFill>
              </a:defRPr>
            </a:lvl2pPr>
            <a:lvl3pPr lvl="2" algn="l">
              <a:lnSpc>
                <a:spcPct val="100000"/>
              </a:lnSpc>
              <a:spcBef>
                <a:spcPts val="0"/>
              </a:spcBef>
              <a:spcAft>
                <a:spcPts val="0"/>
              </a:spcAft>
              <a:buClr>
                <a:srgbClr val="212121"/>
              </a:buClr>
              <a:buSzPts val="2400"/>
              <a:buNone/>
              <a:defRPr b="1" sz="2400">
                <a:solidFill>
                  <a:srgbClr val="212121"/>
                </a:solidFill>
              </a:defRPr>
            </a:lvl3pPr>
            <a:lvl4pPr lvl="3" algn="l">
              <a:lnSpc>
                <a:spcPct val="100000"/>
              </a:lnSpc>
              <a:spcBef>
                <a:spcPts val="0"/>
              </a:spcBef>
              <a:spcAft>
                <a:spcPts val="0"/>
              </a:spcAft>
              <a:buClr>
                <a:srgbClr val="212121"/>
              </a:buClr>
              <a:buSzPts val="2400"/>
              <a:buNone/>
              <a:defRPr b="1" sz="2400">
                <a:solidFill>
                  <a:srgbClr val="212121"/>
                </a:solidFill>
              </a:defRPr>
            </a:lvl4pPr>
            <a:lvl5pPr lvl="4" algn="l">
              <a:lnSpc>
                <a:spcPct val="100000"/>
              </a:lnSpc>
              <a:spcBef>
                <a:spcPts val="0"/>
              </a:spcBef>
              <a:spcAft>
                <a:spcPts val="0"/>
              </a:spcAft>
              <a:buClr>
                <a:srgbClr val="212121"/>
              </a:buClr>
              <a:buSzPts val="2400"/>
              <a:buNone/>
              <a:defRPr b="1" sz="2400">
                <a:solidFill>
                  <a:srgbClr val="212121"/>
                </a:solidFill>
              </a:defRPr>
            </a:lvl5pPr>
            <a:lvl6pPr lvl="5" algn="l">
              <a:lnSpc>
                <a:spcPct val="100000"/>
              </a:lnSpc>
              <a:spcBef>
                <a:spcPts val="0"/>
              </a:spcBef>
              <a:spcAft>
                <a:spcPts val="0"/>
              </a:spcAft>
              <a:buClr>
                <a:srgbClr val="212121"/>
              </a:buClr>
              <a:buSzPts val="2400"/>
              <a:buNone/>
              <a:defRPr b="1" sz="2400">
                <a:solidFill>
                  <a:srgbClr val="212121"/>
                </a:solidFill>
              </a:defRPr>
            </a:lvl6pPr>
            <a:lvl7pPr lvl="6" algn="l">
              <a:lnSpc>
                <a:spcPct val="100000"/>
              </a:lnSpc>
              <a:spcBef>
                <a:spcPts val="0"/>
              </a:spcBef>
              <a:spcAft>
                <a:spcPts val="0"/>
              </a:spcAft>
              <a:buClr>
                <a:srgbClr val="212121"/>
              </a:buClr>
              <a:buSzPts val="2400"/>
              <a:buNone/>
              <a:defRPr b="1" sz="2400">
                <a:solidFill>
                  <a:srgbClr val="212121"/>
                </a:solidFill>
              </a:defRPr>
            </a:lvl7pPr>
            <a:lvl8pPr lvl="7" algn="l">
              <a:lnSpc>
                <a:spcPct val="100000"/>
              </a:lnSpc>
              <a:spcBef>
                <a:spcPts val="0"/>
              </a:spcBef>
              <a:spcAft>
                <a:spcPts val="0"/>
              </a:spcAft>
              <a:buClr>
                <a:srgbClr val="212121"/>
              </a:buClr>
              <a:buSzPts val="2400"/>
              <a:buNone/>
              <a:defRPr b="1" sz="2400">
                <a:solidFill>
                  <a:srgbClr val="212121"/>
                </a:solidFill>
              </a:defRPr>
            </a:lvl8pPr>
            <a:lvl9pPr lvl="8" algn="l">
              <a:lnSpc>
                <a:spcPct val="100000"/>
              </a:lnSpc>
              <a:spcBef>
                <a:spcPts val="0"/>
              </a:spcBef>
              <a:spcAft>
                <a:spcPts val="0"/>
              </a:spcAft>
              <a:buClr>
                <a:srgbClr val="212121"/>
              </a:buClr>
              <a:buSzPts val="2400"/>
              <a:buNone/>
              <a:defRPr b="1" sz="2400">
                <a:solidFill>
                  <a:srgbClr val="212121"/>
                </a:solidFill>
              </a:defRPr>
            </a:lvl9pPr>
          </a:lstStyle>
          <a:p/>
        </p:txBody>
      </p:sp>
      <p:sp>
        <p:nvSpPr>
          <p:cNvPr id="194" name="Google Shape;194;p25"/>
          <p:cNvSpPr txBox="1"/>
          <p:nvPr>
            <p:ph idx="1" type="body"/>
          </p:nvPr>
        </p:nvSpPr>
        <p:spPr>
          <a:xfrm>
            <a:off x="2938225" y="2602450"/>
            <a:ext cx="5387400" cy="17256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rgbClr val="212121"/>
              </a:buClr>
              <a:buSzPts val="1600"/>
              <a:buChar char="●"/>
              <a:defRPr sz="1600">
                <a:solidFill>
                  <a:srgbClr val="212121"/>
                </a:solidFill>
              </a:defRPr>
            </a:lvl1pPr>
            <a:lvl2pPr indent="-317500" lvl="1" marL="914400" algn="l">
              <a:lnSpc>
                <a:spcPct val="115000"/>
              </a:lnSpc>
              <a:spcBef>
                <a:spcPts val="1600"/>
              </a:spcBef>
              <a:spcAft>
                <a:spcPts val="0"/>
              </a:spcAft>
              <a:buClr>
                <a:srgbClr val="212121"/>
              </a:buClr>
              <a:buSzPts val="1400"/>
              <a:buChar char="○"/>
              <a:defRPr sz="1400">
                <a:solidFill>
                  <a:srgbClr val="212121"/>
                </a:solidFill>
              </a:defRPr>
            </a:lvl2pPr>
            <a:lvl3pPr indent="-317500" lvl="2" marL="1371600" algn="l">
              <a:lnSpc>
                <a:spcPct val="115000"/>
              </a:lnSpc>
              <a:spcBef>
                <a:spcPts val="1600"/>
              </a:spcBef>
              <a:spcAft>
                <a:spcPts val="0"/>
              </a:spcAft>
              <a:buClr>
                <a:srgbClr val="212121"/>
              </a:buClr>
              <a:buSzPts val="1400"/>
              <a:buChar char="■"/>
              <a:defRPr sz="1400">
                <a:solidFill>
                  <a:srgbClr val="212121"/>
                </a:solidFill>
              </a:defRPr>
            </a:lvl3pPr>
            <a:lvl4pPr indent="-317500" lvl="3" marL="1828800" algn="l">
              <a:lnSpc>
                <a:spcPct val="115000"/>
              </a:lnSpc>
              <a:spcBef>
                <a:spcPts val="1600"/>
              </a:spcBef>
              <a:spcAft>
                <a:spcPts val="0"/>
              </a:spcAft>
              <a:buClr>
                <a:srgbClr val="212121"/>
              </a:buClr>
              <a:buSzPts val="1400"/>
              <a:buChar char="●"/>
              <a:defRPr sz="1400">
                <a:solidFill>
                  <a:srgbClr val="212121"/>
                </a:solidFill>
              </a:defRPr>
            </a:lvl4pPr>
            <a:lvl5pPr indent="-317500" lvl="4" marL="2286000" algn="l">
              <a:lnSpc>
                <a:spcPct val="115000"/>
              </a:lnSpc>
              <a:spcBef>
                <a:spcPts val="1600"/>
              </a:spcBef>
              <a:spcAft>
                <a:spcPts val="0"/>
              </a:spcAft>
              <a:buClr>
                <a:srgbClr val="212121"/>
              </a:buClr>
              <a:buSzPts val="1400"/>
              <a:buChar char="○"/>
              <a:defRPr sz="1400">
                <a:solidFill>
                  <a:srgbClr val="212121"/>
                </a:solidFill>
              </a:defRPr>
            </a:lvl5pPr>
            <a:lvl6pPr indent="-317500" lvl="5" marL="2743200" algn="l">
              <a:lnSpc>
                <a:spcPct val="115000"/>
              </a:lnSpc>
              <a:spcBef>
                <a:spcPts val="1600"/>
              </a:spcBef>
              <a:spcAft>
                <a:spcPts val="0"/>
              </a:spcAft>
              <a:buClr>
                <a:srgbClr val="212121"/>
              </a:buClr>
              <a:buSzPts val="1400"/>
              <a:buChar char="■"/>
              <a:defRPr sz="1400">
                <a:solidFill>
                  <a:srgbClr val="212121"/>
                </a:solidFill>
              </a:defRPr>
            </a:lvl6pPr>
            <a:lvl7pPr indent="-317500" lvl="6" marL="3200400" algn="l">
              <a:lnSpc>
                <a:spcPct val="115000"/>
              </a:lnSpc>
              <a:spcBef>
                <a:spcPts val="1600"/>
              </a:spcBef>
              <a:spcAft>
                <a:spcPts val="0"/>
              </a:spcAft>
              <a:buClr>
                <a:srgbClr val="212121"/>
              </a:buClr>
              <a:buSzPts val="1400"/>
              <a:buChar char="●"/>
              <a:defRPr sz="1400">
                <a:solidFill>
                  <a:srgbClr val="212121"/>
                </a:solidFill>
              </a:defRPr>
            </a:lvl7pPr>
            <a:lvl8pPr indent="-317500" lvl="7" marL="3657600" algn="l">
              <a:lnSpc>
                <a:spcPct val="115000"/>
              </a:lnSpc>
              <a:spcBef>
                <a:spcPts val="1600"/>
              </a:spcBef>
              <a:spcAft>
                <a:spcPts val="0"/>
              </a:spcAft>
              <a:buClr>
                <a:srgbClr val="212121"/>
              </a:buClr>
              <a:buSzPts val="1400"/>
              <a:buChar char="○"/>
              <a:defRPr sz="1400">
                <a:solidFill>
                  <a:srgbClr val="212121"/>
                </a:solidFill>
              </a:defRPr>
            </a:lvl8pPr>
            <a:lvl9pPr indent="-317500" lvl="8" marL="4114800" algn="l">
              <a:lnSpc>
                <a:spcPct val="115000"/>
              </a:lnSpc>
              <a:spcBef>
                <a:spcPts val="1600"/>
              </a:spcBef>
              <a:spcAft>
                <a:spcPts val="1600"/>
              </a:spcAft>
              <a:buClr>
                <a:srgbClr val="212121"/>
              </a:buClr>
              <a:buSzPts val="1400"/>
              <a:buChar char="■"/>
              <a:defRPr sz="1400">
                <a:solidFill>
                  <a:srgbClr val="212121"/>
                </a:solidFill>
              </a:defRPr>
            </a:lvl9pPr>
          </a:lstStyle>
          <a:p/>
        </p:txBody>
      </p:sp>
      <p:sp>
        <p:nvSpPr>
          <p:cNvPr id="195" name="Google Shape;195;p2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3">
  <p:cSld name="AUTOLAYOUT_19">
    <p:bg>
      <p:bgPr>
        <a:solidFill>
          <a:srgbClr val="FFFFFF"/>
        </a:solidFill>
      </p:bgPr>
    </p:bg>
    <p:spTree>
      <p:nvGrpSpPr>
        <p:cNvPr id="196" name="Shape 196"/>
        <p:cNvGrpSpPr/>
        <p:nvPr/>
      </p:nvGrpSpPr>
      <p:grpSpPr>
        <a:xfrm>
          <a:off x="0" y="0"/>
          <a:ext cx="0" cy="0"/>
          <a:chOff x="0" y="0"/>
          <a:chExt cx="0" cy="0"/>
        </a:xfrm>
      </p:grpSpPr>
      <p:sp>
        <p:nvSpPr>
          <p:cNvPr id="197" name="Google Shape;197;p2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6"/>
          <p:cNvSpPr/>
          <p:nvPr/>
        </p:nvSpPr>
        <p:spPr>
          <a:xfrm>
            <a:off x="0" y="0"/>
            <a:ext cx="3585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6"/>
          <p:cNvSpPr/>
          <p:nvPr/>
        </p:nvSpPr>
        <p:spPr>
          <a:xfrm>
            <a:off x="4108825" y="636500"/>
            <a:ext cx="1944900" cy="57900"/>
          </a:xfrm>
          <a:prstGeom prst="rect">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a:off x="388425" y="636500"/>
            <a:ext cx="2789700" cy="57900"/>
          </a:xfrm>
          <a:prstGeom prst="rect">
            <a:avLst/>
          </a:prstGeom>
          <a:solidFill>
            <a:srgbClr val="FF98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txBox="1"/>
          <p:nvPr>
            <p:ph type="title"/>
          </p:nvPr>
        </p:nvSpPr>
        <p:spPr>
          <a:xfrm>
            <a:off x="308775" y="770525"/>
            <a:ext cx="2866800" cy="37536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202" name="Google Shape;202;p26"/>
          <p:cNvSpPr txBox="1"/>
          <p:nvPr>
            <p:ph idx="1" type="body"/>
          </p:nvPr>
        </p:nvSpPr>
        <p:spPr>
          <a:xfrm>
            <a:off x="4022850" y="770525"/>
            <a:ext cx="4919400" cy="3811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203" name="Google Shape;203;p2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5">
  <p:cSld name="AUTOLAYOUT_20">
    <p:bg>
      <p:bgPr>
        <a:solidFill>
          <a:srgbClr val="FFFFFF"/>
        </a:solidFill>
      </p:bgPr>
    </p:bg>
    <p:spTree>
      <p:nvGrpSpPr>
        <p:cNvPr id="204" name="Shape 204"/>
        <p:cNvGrpSpPr/>
        <p:nvPr/>
      </p:nvGrpSpPr>
      <p:grpSpPr>
        <a:xfrm>
          <a:off x="0" y="0"/>
          <a:ext cx="0" cy="0"/>
          <a:chOff x="0" y="0"/>
          <a:chExt cx="0" cy="0"/>
        </a:xfrm>
      </p:grpSpPr>
      <p:sp>
        <p:nvSpPr>
          <p:cNvPr id="205" name="Google Shape;205;p2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188400" y="188400"/>
            <a:ext cx="8767200" cy="47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282600" y="282600"/>
            <a:ext cx="8578800" cy="457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8" name="Google Shape;208;p27"/>
          <p:cNvCxnSpPr/>
          <p:nvPr/>
        </p:nvCxnSpPr>
        <p:spPr>
          <a:xfrm>
            <a:off x="282600" y="4607275"/>
            <a:ext cx="423000" cy="0"/>
          </a:xfrm>
          <a:prstGeom prst="straightConnector1">
            <a:avLst/>
          </a:prstGeom>
          <a:noFill/>
          <a:ln cap="flat" cmpd="sng" w="19050">
            <a:solidFill>
              <a:schemeClr val="dk1"/>
            </a:solidFill>
            <a:prstDash val="solid"/>
            <a:round/>
            <a:headEnd len="sm" w="sm" type="none"/>
            <a:tailEnd len="sm" w="sm" type="none"/>
          </a:ln>
        </p:spPr>
      </p:cxnSp>
      <p:cxnSp>
        <p:nvCxnSpPr>
          <p:cNvPr id="209" name="Google Shape;209;p27"/>
          <p:cNvCxnSpPr/>
          <p:nvPr/>
        </p:nvCxnSpPr>
        <p:spPr>
          <a:xfrm>
            <a:off x="8438400" y="536225"/>
            <a:ext cx="423000" cy="0"/>
          </a:xfrm>
          <a:prstGeom prst="straightConnector1">
            <a:avLst/>
          </a:prstGeom>
          <a:noFill/>
          <a:ln cap="flat" cmpd="sng" w="19050">
            <a:solidFill>
              <a:schemeClr val="dk1"/>
            </a:solidFill>
            <a:prstDash val="solid"/>
            <a:round/>
            <a:headEnd len="sm" w="sm" type="none"/>
            <a:tailEnd len="sm" w="sm" type="none"/>
          </a:ln>
        </p:spPr>
      </p:cxnSp>
      <p:sp>
        <p:nvSpPr>
          <p:cNvPr id="210" name="Google Shape;210;p27"/>
          <p:cNvSpPr txBox="1"/>
          <p:nvPr>
            <p:ph type="title"/>
          </p:nvPr>
        </p:nvSpPr>
        <p:spPr>
          <a:xfrm>
            <a:off x="705600" y="1415400"/>
            <a:ext cx="3394200" cy="22497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2400">
                <a:solidFill>
                  <a:schemeClr val="dk1"/>
                </a:solidFill>
              </a:defRPr>
            </a:lvl1pPr>
            <a:lvl2pPr lvl="1" algn="r">
              <a:lnSpc>
                <a:spcPct val="100000"/>
              </a:lnSpc>
              <a:spcBef>
                <a:spcPts val="0"/>
              </a:spcBef>
              <a:spcAft>
                <a:spcPts val="0"/>
              </a:spcAft>
              <a:buNone/>
              <a:defRPr b="1" sz="2400">
                <a:solidFill>
                  <a:schemeClr val="dk1"/>
                </a:solidFill>
              </a:defRPr>
            </a:lvl2pPr>
            <a:lvl3pPr lvl="2" algn="r">
              <a:lnSpc>
                <a:spcPct val="100000"/>
              </a:lnSpc>
              <a:spcBef>
                <a:spcPts val="0"/>
              </a:spcBef>
              <a:spcAft>
                <a:spcPts val="0"/>
              </a:spcAft>
              <a:buNone/>
              <a:defRPr b="1" sz="2400">
                <a:solidFill>
                  <a:schemeClr val="dk1"/>
                </a:solidFill>
              </a:defRPr>
            </a:lvl3pPr>
            <a:lvl4pPr lvl="3" algn="r">
              <a:lnSpc>
                <a:spcPct val="100000"/>
              </a:lnSpc>
              <a:spcBef>
                <a:spcPts val="0"/>
              </a:spcBef>
              <a:spcAft>
                <a:spcPts val="0"/>
              </a:spcAft>
              <a:buNone/>
              <a:defRPr b="1" sz="2400">
                <a:solidFill>
                  <a:schemeClr val="dk1"/>
                </a:solidFill>
              </a:defRPr>
            </a:lvl4pPr>
            <a:lvl5pPr lvl="4" algn="r">
              <a:lnSpc>
                <a:spcPct val="100000"/>
              </a:lnSpc>
              <a:spcBef>
                <a:spcPts val="0"/>
              </a:spcBef>
              <a:spcAft>
                <a:spcPts val="0"/>
              </a:spcAft>
              <a:buNone/>
              <a:defRPr b="1" sz="2400">
                <a:solidFill>
                  <a:schemeClr val="dk1"/>
                </a:solidFill>
              </a:defRPr>
            </a:lvl5pPr>
            <a:lvl6pPr lvl="5" algn="r">
              <a:lnSpc>
                <a:spcPct val="100000"/>
              </a:lnSpc>
              <a:spcBef>
                <a:spcPts val="0"/>
              </a:spcBef>
              <a:spcAft>
                <a:spcPts val="0"/>
              </a:spcAft>
              <a:buNone/>
              <a:defRPr b="1" sz="2400">
                <a:solidFill>
                  <a:schemeClr val="dk1"/>
                </a:solidFill>
              </a:defRPr>
            </a:lvl6pPr>
            <a:lvl7pPr lvl="6" algn="r">
              <a:lnSpc>
                <a:spcPct val="100000"/>
              </a:lnSpc>
              <a:spcBef>
                <a:spcPts val="0"/>
              </a:spcBef>
              <a:spcAft>
                <a:spcPts val="0"/>
              </a:spcAft>
              <a:buNone/>
              <a:defRPr b="1" sz="2400">
                <a:solidFill>
                  <a:schemeClr val="dk1"/>
                </a:solidFill>
              </a:defRPr>
            </a:lvl7pPr>
            <a:lvl8pPr lvl="7" algn="r">
              <a:lnSpc>
                <a:spcPct val="100000"/>
              </a:lnSpc>
              <a:spcBef>
                <a:spcPts val="0"/>
              </a:spcBef>
              <a:spcAft>
                <a:spcPts val="0"/>
              </a:spcAft>
              <a:buNone/>
              <a:defRPr b="1" sz="2400">
                <a:solidFill>
                  <a:schemeClr val="dk1"/>
                </a:solidFill>
              </a:defRPr>
            </a:lvl8pPr>
            <a:lvl9pPr lvl="8" algn="r">
              <a:lnSpc>
                <a:spcPct val="100000"/>
              </a:lnSpc>
              <a:spcBef>
                <a:spcPts val="0"/>
              </a:spcBef>
              <a:spcAft>
                <a:spcPts val="0"/>
              </a:spcAft>
              <a:buNone/>
              <a:defRPr b="1" sz="2400">
                <a:solidFill>
                  <a:schemeClr val="dk1"/>
                </a:solidFill>
              </a:defRPr>
            </a:lvl9pPr>
          </a:lstStyle>
          <a:p/>
        </p:txBody>
      </p:sp>
      <p:sp>
        <p:nvSpPr>
          <p:cNvPr id="211" name="Google Shape;211;p27"/>
          <p:cNvSpPr txBox="1"/>
          <p:nvPr>
            <p:ph idx="1" type="body"/>
          </p:nvPr>
        </p:nvSpPr>
        <p:spPr>
          <a:xfrm>
            <a:off x="4252525" y="836250"/>
            <a:ext cx="4185900" cy="3408000"/>
          </a:xfrm>
          <a:prstGeom prst="rect">
            <a:avLst/>
          </a:prstGeom>
          <a:noFill/>
        </p:spPr>
        <p:txBody>
          <a:bodyPr anchorCtr="0" anchor="ctr"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212" name="Google Shape;212;p2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6">
  <p:cSld name="AUTOLAYOUT_21">
    <p:bg>
      <p:bgPr>
        <a:solidFill>
          <a:srgbClr val="FFFFFF"/>
        </a:solidFill>
      </p:bgPr>
    </p:bg>
    <p:spTree>
      <p:nvGrpSpPr>
        <p:cNvPr id="213" name="Shape 213"/>
        <p:cNvGrpSpPr/>
        <p:nvPr/>
      </p:nvGrpSpPr>
      <p:grpSpPr>
        <a:xfrm>
          <a:off x="0" y="0"/>
          <a:ext cx="0" cy="0"/>
          <a:chOff x="0" y="0"/>
          <a:chExt cx="0" cy="0"/>
        </a:xfrm>
      </p:grpSpPr>
      <p:sp>
        <p:nvSpPr>
          <p:cNvPr id="214" name="Google Shape;214;p28"/>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0" y="4665575"/>
            <a:ext cx="9144000" cy="47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txBox="1"/>
          <p:nvPr>
            <p:ph type="title"/>
          </p:nvPr>
        </p:nvSpPr>
        <p:spPr>
          <a:xfrm>
            <a:off x="349300" y="334525"/>
            <a:ext cx="7407000" cy="6630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200"/>
              <a:buNone/>
              <a:defRPr b="1" sz="3200">
                <a:solidFill>
                  <a:schemeClr val="dk1"/>
                </a:solidFill>
              </a:defRPr>
            </a:lvl1pPr>
            <a:lvl2pPr lvl="1" algn="l">
              <a:lnSpc>
                <a:spcPct val="100000"/>
              </a:lnSpc>
              <a:spcBef>
                <a:spcPts val="0"/>
              </a:spcBef>
              <a:spcAft>
                <a:spcPts val="0"/>
              </a:spcAft>
              <a:buClr>
                <a:schemeClr val="dk1"/>
              </a:buClr>
              <a:buSzPts val="3200"/>
              <a:buNone/>
              <a:defRPr b="1" sz="3200">
                <a:solidFill>
                  <a:schemeClr val="dk1"/>
                </a:solidFill>
              </a:defRPr>
            </a:lvl2pPr>
            <a:lvl3pPr lvl="2" algn="l">
              <a:lnSpc>
                <a:spcPct val="100000"/>
              </a:lnSpc>
              <a:spcBef>
                <a:spcPts val="0"/>
              </a:spcBef>
              <a:spcAft>
                <a:spcPts val="0"/>
              </a:spcAft>
              <a:buClr>
                <a:schemeClr val="dk1"/>
              </a:buClr>
              <a:buSzPts val="3200"/>
              <a:buNone/>
              <a:defRPr b="1" sz="3200">
                <a:solidFill>
                  <a:schemeClr val="dk1"/>
                </a:solidFill>
              </a:defRPr>
            </a:lvl3pPr>
            <a:lvl4pPr lvl="3" algn="l">
              <a:lnSpc>
                <a:spcPct val="100000"/>
              </a:lnSpc>
              <a:spcBef>
                <a:spcPts val="0"/>
              </a:spcBef>
              <a:spcAft>
                <a:spcPts val="0"/>
              </a:spcAft>
              <a:buClr>
                <a:schemeClr val="dk1"/>
              </a:buClr>
              <a:buSzPts val="3200"/>
              <a:buNone/>
              <a:defRPr b="1" sz="3200">
                <a:solidFill>
                  <a:schemeClr val="dk1"/>
                </a:solidFill>
              </a:defRPr>
            </a:lvl4pPr>
            <a:lvl5pPr lvl="4" algn="l">
              <a:lnSpc>
                <a:spcPct val="100000"/>
              </a:lnSpc>
              <a:spcBef>
                <a:spcPts val="0"/>
              </a:spcBef>
              <a:spcAft>
                <a:spcPts val="0"/>
              </a:spcAft>
              <a:buClr>
                <a:schemeClr val="dk1"/>
              </a:buClr>
              <a:buSzPts val="3200"/>
              <a:buNone/>
              <a:defRPr b="1" sz="3200">
                <a:solidFill>
                  <a:schemeClr val="dk1"/>
                </a:solidFill>
              </a:defRPr>
            </a:lvl5pPr>
            <a:lvl6pPr lvl="5" algn="l">
              <a:lnSpc>
                <a:spcPct val="100000"/>
              </a:lnSpc>
              <a:spcBef>
                <a:spcPts val="0"/>
              </a:spcBef>
              <a:spcAft>
                <a:spcPts val="0"/>
              </a:spcAft>
              <a:buClr>
                <a:schemeClr val="dk1"/>
              </a:buClr>
              <a:buSzPts val="3200"/>
              <a:buNone/>
              <a:defRPr b="1" sz="3200">
                <a:solidFill>
                  <a:schemeClr val="dk1"/>
                </a:solidFill>
              </a:defRPr>
            </a:lvl6pPr>
            <a:lvl7pPr lvl="6" algn="l">
              <a:lnSpc>
                <a:spcPct val="100000"/>
              </a:lnSpc>
              <a:spcBef>
                <a:spcPts val="0"/>
              </a:spcBef>
              <a:spcAft>
                <a:spcPts val="0"/>
              </a:spcAft>
              <a:buClr>
                <a:schemeClr val="dk1"/>
              </a:buClr>
              <a:buSzPts val="3200"/>
              <a:buNone/>
              <a:defRPr b="1" sz="3200">
                <a:solidFill>
                  <a:schemeClr val="dk1"/>
                </a:solidFill>
              </a:defRPr>
            </a:lvl7pPr>
            <a:lvl8pPr lvl="7" algn="l">
              <a:lnSpc>
                <a:spcPct val="100000"/>
              </a:lnSpc>
              <a:spcBef>
                <a:spcPts val="0"/>
              </a:spcBef>
              <a:spcAft>
                <a:spcPts val="0"/>
              </a:spcAft>
              <a:buClr>
                <a:schemeClr val="dk1"/>
              </a:buClr>
              <a:buSzPts val="3200"/>
              <a:buNone/>
              <a:defRPr b="1" sz="3200">
                <a:solidFill>
                  <a:schemeClr val="dk1"/>
                </a:solidFill>
              </a:defRPr>
            </a:lvl8pPr>
            <a:lvl9pPr lvl="8" algn="l">
              <a:lnSpc>
                <a:spcPct val="100000"/>
              </a:lnSpc>
              <a:spcBef>
                <a:spcPts val="0"/>
              </a:spcBef>
              <a:spcAft>
                <a:spcPts val="0"/>
              </a:spcAft>
              <a:buClr>
                <a:schemeClr val="dk1"/>
              </a:buClr>
              <a:buSzPts val="3200"/>
              <a:buNone/>
              <a:defRPr b="1" sz="3200">
                <a:solidFill>
                  <a:schemeClr val="dk1"/>
                </a:solidFill>
              </a:defRPr>
            </a:lvl9pPr>
          </a:lstStyle>
          <a:p/>
        </p:txBody>
      </p:sp>
      <p:sp>
        <p:nvSpPr>
          <p:cNvPr id="217" name="Google Shape;217;p28"/>
          <p:cNvSpPr txBox="1"/>
          <p:nvPr>
            <p:ph idx="1" type="body"/>
          </p:nvPr>
        </p:nvSpPr>
        <p:spPr>
          <a:xfrm>
            <a:off x="349300" y="1147425"/>
            <a:ext cx="7407000" cy="31725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218" name="Google Shape;218;p2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
  <p:cSld name="AUTOLAYOUT_4">
    <p:bg>
      <p:bgPr>
        <a:solidFill>
          <a:srgbClr val="FFFFFF"/>
        </a:solidFill>
      </p:bgPr>
    </p:bg>
    <p:spTree>
      <p:nvGrpSpPr>
        <p:cNvPr id="219" name="Shape 219"/>
        <p:cNvGrpSpPr/>
        <p:nvPr/>
      </p:nvGrpSpPr>
      <p:grpSpPr>
        <a:xfrm>
          <a:off x="0" y="0"/>
          <a:ext cx="0" cy="0"/>
          <a:chOff x="0" y="0"/>
          <a:chExt cx="0" cy="0"/>
        </a:xfrm>
      </p:grpSpPr>
      <p:sp>
        <p:nvSpPr>
          <p:cNvPr id="220" name="Google Shape;220;p29"/>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479000" y="695200"/>
            <a:ext cx="548700" cy="59100"/>
          </a:xfrm>
          <a:prstGeom prst="rect">
            <a:avLst/>
          </a:prstGeom>
          <a:solidFill>
            <a:srgbClr val="3F3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txBox="1"/>
          <p:nvPr>
            <p:ph type="title"/>
          </p:nvPr>
        </p:nvSpPr>
        <p:spPr>
          <a:xfrm>
            <a:off x="326600" y="847600"/>
            <a:ext cx="2607300" cy="2973900"/>
          </a:xfrm>
          <a:prstGeom prst="rect">
            <a:avLst/>
          </a:prstGeom>
          <a:noFill/>
        </p:spPr>
        <p:txBody>
          <a:bodyPr anchorCtr="0" anchor="t" bIns="91425" lIns="91425" spcFirstLastPara="1" rIns="91425" wrap="square" tIns="91425">
            <a:noAutofit/>
          </a:bodyPr>
          <a:lstStyle>
            <a:lvl1pPr lvl="0" rtl="0" algn="l">
              <a:lnSpc>
                <a:spcPct val="100000"/>
              </a:lnSpc>
              <a:spcBef>
                <a:spcPts val="0"/>
              </a:spcBef>
              <a:spcAft>
                <a:spcPts val="0"/>
              </a:spcAft>
              <a:buNone/>
              <a:defRPr b="1" sz="3000">
                <a:solidFill>
                  <a:srgbClr val="616161"/>
                </a:solidFill>
              </a:defRPr>
            </a:lvl1pPr>
            <a:lvl2pPr lvl="1" rtl="0" algn="l">
              <a:lnSpc>
                <a:spcPct val="100000"/>
              </a:lnSpc>
              <a:spcBef>
                <a:spcPts val="0"/>
              </a:spcBef>
              <a:spcAft>
                <a:spcPts val="0"/>
              </a:spcAft>
              <a:buNone/>
              <a:defRPr b="1" sz="3000">
                <a:solidFill>
                  <a:srgbClr val="616161"/>
                </a:solidFill>
              </a:defRPr>
            </a:lvl2pPr>
            <a:lvl3pPr lvl="2" rtl="0" algn="l">
              <a:lnSpc>
                <a:spcPct val="100000"/>
              </a:lnSpc>
              <a:spcBef>
                <a:spcPts val="0"/>
              </a:spcBef>
              <a:spcAft>
                <a:spcPts val="0"/>
              </a:spcAft>
              <a:buNone/>
              <a:defRPr b="1" sz="3000">
                <a:solidFill>
                  <a:srgbClr val="616161"/>
                </a:solidFill>
              </a:defRPr>
            </a:lvl3pPr>
            <a:lvl4pPr lvl="3" rtl="0" algn="l">
              <a:lnSpc>
                <a:spcPct val="100000"/>
              </a:lnSpc>
              <a:spcBef>
                <a:spcPts val="0"/>
              </a:spcBef>
              <a:spcAft>
                <a:spcPts val="0"/>
              </a:spcAft>
              <a:buNone/>
              <a:defRPr b="1" sz="3000">
                <a:solidFill>
                  <a:srgbClr val="616161"/>
                </a:solidFill>
              </a:defRPr>
            </a:lvl4pPr>
            <a:lvl5pPr lvl="4" rtl="0" algn="l">
              <a:lnSpc>
                <a:spcPct val="100000"/>
              </a:lnSpc>
              <a:spcBef>
                <a:spcPts val="0"/>
              </a:spcBef>
              <a:spcAft>
                <a:spcPts val="0"/>
              </a:spcAft>
              <a:buNone/>
              <a:defRPr b="1" sz="3000">
                <a:solidFill>
                  <a:srgbClr val="616161"/>
                </a:solidFill>
              </a:defRPr>
            </a:lvl5pPr>
            <a:lvl6pPr lvl="5" rtl="0" algn="l">
              <a:lnSpc>
                <a:spcPct val="100000"/>
              </a:lnSpc>
              <a:spcBef>
                <a:spcPts val="0"/>
              </a:spcBef>
              <a:spcAft>
                <a:spcPts val="0"/>
              </a:spcAft>
              <a:buNone/>
              <a:defRPr b="1" sz="3000">
                <a:solidFill>
                  <a:srgbClr val="616161"/>
                </a:solidFill>
              </a:defRPr>
            </a:lvl6pPr>
            <a:lvl7pPr lvl="6" rtl="0" algn="l">
              <a:lnSpc>
                <a:spcPct val="100000"/>
              </a:lnSpc>
              <a:spcBef>
                <a:spcPts val="0"/>
              </a:spcBef>
              <a:spcAft>
                <a:spcPts val="0"/>
              </a:spcAft>
              <a:buNone/>
              <a:defRPr b="1" sz="3000">
                <a:solidFill>
                  <a:srgbClr val="616161"/>
                </a:solidFill>
              </a:defRPr>
            </a:lvl7pPr>
            <a:lvl8pPr lvl="7" rtl="0" algn="l">
              <a:lnSpc>
                <a:spcPct val="100000"/>
              </a:lnSpc>
              <a:spcBef>
                <a:spcPts val="0"/>
              </a:spcBef>
              <a:spcAft>
                <a:spcPts val="0"/>
              </a:spcAft>
              <a:buNone/>
              <a:defRPr b="1" sz="3000">
                <a:solidFill>
                  <a:srgbClr val="616161"/>
                </a:solidFill>
              </a:defRPr>
            </a:lvl8pPr>
            <a:lvl9pPr lvl="8" rtl="0" algn="l">
              <a:lnSpc>
                <a:spcPct val="100000"/>
              </a:lnSpc>
              <a:spcBef>
                <a:spcPts val="0"/>
              </a:spcBef>
              <a:spcAft>
                <a:spcPts val="0"/>
              </a:spcAft>
              <a:buNone/>
              <a:defRPr b="1" sz="3000">
                <a:solidFill>
                  <a:srgbClr val="616161"/>
                </a:solidFill>
              </a:defRPr>
            </a:lvl9pPr>
          </a:lstStyle>
          <a:p/>
        </p:txBody>
      </p:sp>
      <p:sp>
        <p:nvSpPr>
          <p:cNvPr id="223" name="Google Shape;223;p2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434343"/>
                </a:solidFill>
              </a:defRPr>
            </a:lvl1pPr>
            <a:lvl2pPr lvl="1" rtl="0" algn="r">
              <a:lnSpc>
                <a:spcPct val="100000"/>
              </a:lnSpc>
              <a:spcAft>
                <a:spcPts val="0"/>
              </a:spcAft>
              <a:buNone/>
              <a:defRPr sz="1000">
                <a:solidFill>
                  <a:srgbClr val="434343"/>
                </a:solidFill>
              </a:defRPr>
            </a:lvl2pPr>
            <a:lvl3pPr lvl="2" rtl="0" algn="r">
              <a:lnSpc>
                <a:spcPct val="100000"/>
              </a:lnSpc>
              <a:spcAft>
                <a:spcPts val="0"/>
              </a:spcAft>
              <a:buNone/>
              <a:defRPr sz="1000">
                <a:solidFill>
                  <a:srgbClr val="434343"/>
                </a:solidFill>
              </a:defRPr>
            </a:lvl3pPr>
            <a:lvl4pPr lvl="3" rtl="0" algn="r">
              <a:lnSpc>
                <a:spcPct val="100000"/>
              </a:lnSpc>
              <a:spcAft>
                <a:spcPts val="0"/>
              </a:spcAft>
              <a:buNone/>
              <a:defRPr sz="1000">
                <a:solidFill>
                  <a:srgbClr val="434343"/>
                </a:solidFill>
              </a:defRPr>
            </a:lvl4pPr>
            <a:lvl5pPr lvl="4" rtl="0" algn="r">
              <a:lnSpc>
                <a:spcPct val="100000"/>
              </a:lnSpc>
              <a:spcAft>
                <a:spcPts val="0"/>
              </a:spcAft>
              <a:buNone/>
              <a:defRPr sz="1000">
                <a:solidFill>
                  <a:srgbClr val="434343"/>
                </a:solidFill>
              </a:defRPr>
            </a:lvl5pPr>
            <a:lvl6pPr lvl="5" rtl="0" algn="r">
              <a:lnSpc>
                <a:spcPct val="100000"/>
              </a:lnSpc>
              <a:spcAft>
                <a:spcPts val="0"/>
              </a:spcAft>
              <a:buNone/>
              <a:defRPr sz="1000">
                <a:solidFill>
                  <a:srgbClr val="434343"/>
                </a:solidFill>
              </a:defRPr>
            </a:lvl6pPr>
            <a:lvl7pPr lvl="6" rtl="0" algn="r">
              <a:lnSpc>
                <a:spcPct val="100000"/>
              </a:lnSpc>
              <a:spcAft>
                <a:spcPts val="0"/>
              </a:spcAft>
              <a:buNone/>
              <a:defRPr sz="1000">
                <a:solidFill>
                  <a:srgbClr val="434343"/>
                </a:solidFill>
              </a:defRPr>
            </a:lvl7pPr>
            <a:lvl8pPr lvl="7" rtl="0" algn="r">
              <a:lnSpc>
                <a:spcPct val="100000"/>
              </a:lnSpc>
              <a:spcAft>
                <a:spcPts val="0"/>
              </a:spcAft>
              <a:buNone/>
              <a:defRPr sz="1000">
                <a:solidFill>
                  <a:srgbClr val="434343"/>
                </a:solidFill>
              </a:defRPr>
            </a:lvl8pPr>
            <a:lvl9pPr lvl="8" rtl="0" algn="r">
              <a:lnSpc>
                <a:spcPct val="100000"/>
              </a:lnSpc>
              <a:spcAft>
                <a:spcPts val="0"/>
              </a:spcAft>
              <a:buNone/>
              <a:defRPr sz="1000">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 1">
  <p:cSld name="AUTOLAYOUT_23">
    <p:bg>
      <p:bgPr>
        <a:solidFill>
          <a:srgbClr val="FFFFFF"/>
        </a:solidFill>
      </p:bgPr>
    </p:bg>
    <p:spTree>
      <p:nvGrpSpPr>
        <p:cNvPr id="224" name="Shape 224"/>
        <p:cNvGrpSpPr/>
        <p:nvPr/>
      </p:nvGrpSpPr>
      <p:grpSpPr>
        <a:xfrm>
          <a:off x="0" y="0"/>
          <a:ext cx="0" cy="0"/>
          <a:chOff x="0" y="0"/>
          <a:chExt cx="0" cy="0"/>
        </a:xfrm>
      </p:grpSpPr>
      <p:sp>
        <p:nvSpPr>
          <p:cNvPr id="225" name="Google Shape;225;p3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txBox="1"/>
          <p:nvPr>
            <p:ph type="title"/>
          </p:nvPr>
        </p:nvSpPr>
        <p:spPr>
          <a:xfrm>
            <a:off x="326600" y="314200"/>
            <a:ext cx="1530900" cy="2250000"/>
          </a:xfrm>
          <a:prstGeom prst="rect">
            <a:avLst/>
          </a:prstGeom>
          <a:noFill/>
        </p:spPr>
        <p:txBody>
          <a:bodyPr anchorCtr="0" anchor="t" bIns="91425" lIns="91425" spcFirstLastPara="1" rIns="91425" wrap="square" tIns="91425">
            <a:noAutofit/>
          </a:bodyPr>
          <a:lstStyle>
            <a:lvl1pPr lvl="0" rtl="0" algn="l">
              <a:lnSpc>
                <a:spcPct val="100000"/>
              </a:lnSpc>
              <a:spcBef>
                <a:spcPts val="0"/>
              </a:spcBef>
              <a:spcAft>
                <a:spcPts val="0"/>
              </a:spcAft>
              <a:buNone/>
              <a:defRPr b="1" sz="1800">
                <a:solidFill>
                  <a:srgbClr val="212121"/>
                </a:solidFill>
              </a:defRPr>
            </a:lvl1pPr>
            <a:lvl2pPr lvl="1" rtl="0" algn="l">
              <a:lnSpc>
                <a:spcPct val="100000"/>
              </a:lnSpc>
              <a:spcBef>
                <a:spcPts val="0"/>
              </a:spcBef>
              <a:spcAft>
                <a:spcPts val="0"/>
              </a:spcAft>
              <a:buNone/>
              <a:defRPr b="1" sz="3000">
                <a:solidFill>
                  <a:srgbClr val="212121"/>
                </a:solidFill>
              </a:defRPr>
            </a:lvl2pPr>
            <a:lvl3pPr lvl="2" rtl="0" algn="l">
              <a:lnSpc>
                <a:spcPct val="100000"/>
              </a:lnSpc>
              <a:spcBef>
                <a:spcPts val="0"/>
              </a:spcBef>
              <a:spcAft>
                <a:spcPts val="0"/>
              </a:spcAft>
              <a:buNone/>
              <a:defRPr b="1" sz="3000">
                <a:solidFill>
                  <a:srgbClr val="212121"/>
                </a:solidFill>
              </a:defRPr>
            </a:lvl3pPr>
            <a:lvl4pPr lvl="3" rtl="0" algn="l">
              <a:lnSpc>
                <a:spcPct val="100000"/>
              </a:lnSpc>
              <a:spcBef>
                <a:spcPts val="0"/>
              </a:spcBef>
              <a:spcAft>
                <a:spcPts val="0"/>
              </a:spcAft>
              <a:buNone/>
              <a:defRPr b="1" sz="3000">
                <a:solidFill>
                  <a:srgbClr val="212121"/>
                </a:solidFill>
              </a:defRPr>
            </a:lvl4pPr>
            <a:lvl5pPr lvl="4" rtl="0" algn="l">
              <a:lnSpc>
                <a:spcPct val="100000"/>
              </a:lnSpc>
              <a:spcBef>
                <a:spcPts val="0"/>
              </a:spcBef>
              <a:spcAft>
                <a:spcPts val="0"/>
              </a:spcAft>
              <a:buNone/>
              <a:defRPr b="1" sz="3000">
                <a:solidFill>
                  <a:srgbClr val="212121"/>
                </a:solidFill>
              </a:defRPr>
            </a:lvl5pPr>
            <a:lvl6pPr lvl="5" rtl="0" algn="l">
              <a:lnSpc>
                <a:spcPct val="100000"/>
              </a:lnSpc>
              <a:spcBef>
                <a:spcPts val="0"/>
              </a:spcBef>
              <a:spcAft>
                <a:spcPts val="0"/>
              </a:spcAft>
              <a:buNone/>
              <a:defRPr b="1" sz="3000">
                <a:solidFill>
                  <a:srgbClr val="212121"/>
                </a:solidFill>
              </a:defRPr>
            </a:lvl6pPr>
            <a:lvl7pPr lvl="6" rtl="0" algn="l">
              <a:lnSpc>
                <a:spcPct val="100000"/>
              </a:lnSpc>
              <a:spcBef>
                <a:spcPts val="0"/>
              </a:spcBef>
              <a:spcAft>
                <a:spcPts val="0"/>
              </a:spcAft>
              <a:buNone/>
              <a:defRPr b="1" sz="3000">
                <a:solidFill>
                  <a:srgbClr val="212121"/>
                </a:solidFill>
              </a:defRPr>
            </a:lvl7pPr>
            <a:lvl8pPr lvl="7" rtl="0" algn="l">
              <a:lnSpc>
                <a:spcPct val="100000"/>
              </a:lnSpc>
              <a:spcBef>
                <a:spcPts val="0"/>
              </a:spcBef>
              <a:spcAft>
                <a:spcPts val="0"/>
              </a:spcAft>
              <a:buNone/>
              <a:defRPr b="1" sz="3000">
                <a:solidFill>
                  <a:srgbClr val="212121"/>
                </a:solidFill>
              </a:defRPr>
            </a:lvl8pPr>
            <a:lvl9pPr lvl="8" rtl="0" algn="l">
              <a:lnSpc>
                <a:spcPct val="100000"/>
              </a:lnSpc>
              <a:spcBef>
                <a:spcPts val="0"/>
              </a:spcBef>
              <a:spcAft>
                <a:spcPts val="0"/>
              </a:spcAft>
              <a:buNone/>
              <a:defRPr b="1" sz="3000">
                <a:solidFill>
                  <a:srgbClr val="212121"/>
                </a:solidFill>
              </a:defRPr>
            </a:lvl9pPr>
          </a:lstStyle>
          <a:p/>
        </p:txBody>
      </p:sp>
      <p:sp>
        <p:nvSpPr>
          <p:cNvPr id="227" name="Google Shape;227;p3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232" name="Shape 232"/>
        <p:cNvGrpSpPr/>
        <p:nvPr/>
      </p:nvGrpSpPr>
      <p:grpSpPr>
        <a:xfrm>
          <a:off x="0" y="0"/>
          <a:ext cx="0" cy="0"/>
          <a:chOff x="0" y="0"/>
          <a:chExt cx="0" cy="0"/>
        </a:xfrm>
      </p:grpSpPr>
      <p:sp>
        <p:nvSpPr>
          <p:cNvPr id="233" name="Google Shape;233;p3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 name="Google Shape;234;p3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235" name="Google Shape;235;p3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4200"/>
              <a:buNone/>
              <a:defRPr sz="4200">
                <a:solidFill>
                  <a:schemeClr val="accent1"/>
                </a:solidFill>
              </a:defRPr>
            </a:lvl1pPr>
            <a:lvl2pPr lvl="1" rtl="0">
              <a:spcBef>
                <a:spcPts val="0"/>
              </a:spcBef>
              <a:spcAft>
                <a:spcPts val="0"/>
              </a:spcAft>
              <a:buClr>
                <a:schemeClr val="accent1"/>
              </a:buClr>
              <a:buSzPts val="4200"/>
              <a:buNone/>
              <a:defRPr sz="4200">
                <a:solidFill>
                  <a:schemeClr val="accent1"/>
                </a:solidFill>
              </a:defRPr>
            </a:lvl2pPr>
            <a:lvl3pPr lvl="2" rtl="0">
              <a:spcBef>
                <a:spcPts val="0"/>
              </a:spcBef>
              <a:spcAft>
                <a:spcPts val="0"/>
              </a:spcAft>
              <a:buClr>
                <a:schemeClr val="accent1"/>
              </a:buClr>
              <a:buSzPts val="4200"/>
              <a:buNone/>
              <a:defRPr sz="4200">
                <a:solidFill>
                  <a:schemeClr val="accent1"/>
                </a:solidFill>
              </a:defRPr>
            </a:lvl3pPr>
            <a:lvl4pPr lvl="3" rtl="0">
              <a:spcBef>
                <a:spcPts val="0"/>
              </a:spcBef>
              <a:spcAft>
                <a:spcPts val="0"/>
              </a:spcAft>
              <a:buClr>
                <a:schemeClr val="accent1"/>
              </a:buClr>
              <a:buSzPts val="4200"/>
              <a:buNone/>
              <a:defRPr sz="4200">
                <a:solidFill>
                  <a:schemeClr val="accent1"/>
                </a:solidFill>
              </a:defRPr>
            </a:lvl4pPr>
            <a:lvl5pPr lvl="4" rtl="0">
              <a:spcBef>
                <a:spcPts val="0"/>
              </a:spcBef>
              <a:spcAft>
                <a:spcPts val="0"/>
              </a:spcAft>
              <a:buClr>
                <a:schemeClr val="accent1"/>
              </a:buClr>
              <a:buSzPts val="4200"/>
              <a:buNone/>
              <a:defRPr sz="4200">
                <a:solidFill>
                  <a:schemeClr val="accent1"/>
                </a:solidFill>
              </a:defRPr>
            </a:lvl5pPr>
            <a:lvl6pPr lvl="5" rtl="0">
              <a:spcBef>
                <a:spcPts val="0"/>
              </a:spcBef>
              <a:spcAft>
                <a:spcPts val="0"/>
              </a:spcAft>
              <a:buClr>
                <a:schemeClr val="accent1"/>
              </a:buClr>
              <a:buSzPts val="4200"/>
              <a:buNone/>
              <a:defRPr sz="4200">
                <a:solidFill>
                  <a:schemeClr val="accent1"/>
                </a:solidFill>
              </a:defRPr>
            </a:lvl6pPr>
            <a:lvl7pPr lvl="6" rtl="0">
              <a:spcBef>
                <a:spcPts val="0"/>
              </a:spcBef>
              <a:spcAft>
                <a:spcPts val="0"/>
              </a:spcAft>
              <a:buClr>
                <a:schemeClr val="accent1"/>
              </a:buClr>
              <a:buSzPts val="4200"/>
              <a:buNone/>
              <a:defRPr sz="4200">
                <a:solidFill>
                  <a:schemeClr val="accent1"/>
                </a:solidFill>
              </a:defRPr>
            </a:lvl7pPr>
            <a:lvl8pPr lvl="7" rtl="0">
              <a:spcBef>
                <a:spcPts val="0"/>
              </a:spcBef>
              <a:spcAft>
                <a:spcPts val="0"/>
              </a:spcAft>
              <a:buClr>
                <a:schemeClr val="accent1"/>
              </a:buClr>
              <a:buSzPts val="4200"/>
              <a:buNone/>
              <a:defRPr sz="4200">
                <a:solidFill>
                  <a:schemeClr val="accent1"/>
                </a:solidFill>
              </a:defRPr>
            </a:lvl8pPr>
            <a:lvl9pPr lvl="8" rtl="0">
              <a:spcBef>
                <a:spcPts val="0"/>
              </a:spcBef>
              <a:spcAft>
                <a:spcPts val="0"/>
              </a:spcAft>
              <a:buClr>
                <a:schemeClr val="accent1"/>
              </a:buClr>
              <a:buSzPts val="4200"/>
              <a:buNone/>
              <a:defRPr sz="4200">
                <a:solidFill>
                  <a:schemeClr val="accent1"/>
                </a:solidFill>
              </a:defRPr>
            </a:lvl9pPr>
          </a:lstStyle>
          <a:p/>
        </p:txBody>
      </p:sp>
      <p:sp>
        <p:nvSpPr>
          <p:cNvPr id="236" name="Google Shape;236;p3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2400"/>
              <a:buNone/>
              <a:defRPr sz="2400">
                <a:solidFill>
                  <a:schemeClr val="accent2"/>
                </a:solidFill>
              </a:defRPr>
            </a:lvl1pPr>
            <a:lvl2pPr lvl="1" rtl="0">
              <a:lnSpc>
                <a:spcPct val="100000"/>
              </a:lnSpc>
              <a:spcBef>
                <a:spcPts val="0"/>
              </a:spcBef>
              <a:spcAft>
                <a:spcPts val="0"/>
              </a:spcAft>
              <a:buClr>
                <a:schemeClr val="accent2"/>
              </a:buClr>
              <a:buSzPts val="2400"/>
              <a:buNone/>
              <a:defRPr sz="2400">
                <a:solidFill>
                  <a:schemeClr val="accent2"/>
                </a:solidFill>
              </a:defRPr>
            </a:lvl2pPr>
            <a:lvl3pPr lvl="2" rtl="0">
              <a:lnSpc>
                <a:spcPct val="100000"/>
              </a:lnSpc>
              <a:spcBef>
                <a:spcPts val="0"/>
              </a:spcBef>
              <a:spcAft>
                <a:spcPts val="0"/>
              </a:spcAft>
              <a:buClr>
                <a:schemeClr val="accent2"/>
              </a:buClr>
              <a:buSzPts val="2400"/>
              <a:buNone/>
              <a:defRPr sz="2400">
                <a:solidFill>
                  <a:schemeClr val="accent2"/>
                </a:solidFill>
              </a:defRPr>
            </a:lvl3pPr>
            <a:lvl4pPr lvl="3" rtl="0">
              <a:lnSpc>
                <a:spcPct val="100000"/>
              </a:lnSpc>
              <a:spcBef>
                <a:spcPts val="0"/>
              </a:spcBef>
              <a:spcAft>
                <a:spcPts val="0"/>
              </a:spcAft>
              <a:buClr>
                <a:schemeClr val="accent2"/>
              </a:buClr>
              <a:buSzPts val="2400"/>
              <a:buNone/>
              <a:defRPr sz="2400">
                <a:solidFill>
                  <a:schemeClr val="accent2"/>
                </a:solidFill>
              </a:defRPr>
            </a:lvl4pPr>
            <a:lvl5pPr lvl="4" rtl="0">
              <a:lnSpc>
                <a:spcPct val="100000"/>
              </a:lnSpc>
              <a:spcBef>
                <a:spcPts val="0"/>
              </a:spcBef>
              <a:spcAft>
                <a:spcPts val="0"/>
              </a:spcAft>
              <a:buClr>
                <a:schemeClr val="accent2"/>
              </a:buClr>
              <a:buSzPts val="2400"/>
              <a:buNone/>
              <a:defRPr sz="2400">
                <a:solidFill>
                  <a:schemeClr val="accent2"/>
                </a:solidFill>
              </a:defRPr>
            </a:lvl5pPr>
            <a:lvl6pPr lvl="5" rtl="0">
              <a:lnSpc>
                <a:spcPct val="100000"/>
              </a:lnSpc>
              <a:spcBef>
                <a:spcPts val="0"/>
              </a:spcBef>
              <a:spcAft>
                <a:spcPts val="0"/>
              </a:spcAft>
              <a:buClr>
                <a:schemeClr val="accent2"/>
              </a:buClr>
              <a:buSzPts val="2400"/>
              <a:buNone/>
              <a:defRPr sz="2400">
                <a:solidFill>
                  <a:schemeClr val="accent2"/>
                </a:solidFill>
              </a:defRPr>
            </a:lvl6pPr>
            <a:lvl7pPr lvl="6" rtl="0">
              <a:lnSpc>
                <a:spcPct val="100000"/>
              </a:lnSpc>
              <a:spcBef>
                <a:spcPts val="0"/>
              </a:spcBef>
              <a:spcAft>
                <a:spcPts val="0"/>
              </a:spcAft>
              <a:buClr>
                <a:schemeClr val="accent2"/>
              </a:buClr>
              <a:buSzPts val="2400"/>
              <a:buNone/>
              <a:defRPr sz="2400">
                <a:solidFill>
                  <a:schemeClr val="accent2"/>
                </a:solidFill>
              </a:defRPr>
            </a:lvl7pPr>
            <a:lvl8pPr lvl="7" rtl="0">
              <a:lnSpc>
                <a:spcPct val="100000"/>
              </a:lnSpc>
              <a:spcBef>
                <a:spcPts val="0"/>
              </a:spcBef>
              <a:spcAft>
                <a:spcPts val="0"/>
              </a:spcAft>
              <a:buClr>
                <a:schemeClr val="accent2"/>
              </a:buClr>
              <a:buSzPts val="2400"/>
              <a:buNone/>
              <a:defRPr sz="2400">
                <a:solidFill>
                  <a:schemeClr val="accent2"/>
                </a:solidFill>
              </a:defRPr>
            </a:lvl8pPr>
            <a:lvl9pPr lvl="8" rtl="0">
              <a:lnSpc>
                <a:spcPct val="100000"/>
              </a:lnSpc>
              <a:spcBef>
                <a:spcPts val="0"/>
              </a:spcBef>
              <a:spcAft>
                <a:spcPts val="0"/>
              </a:spcAft>
              <a:buClr>
                <a:schemeClr val="accent2"/>
              </a:buClr>
              <a:buSzPts val="2400"/>
              <a:buNone/>
              <a:defRPr sz="2400">
                <a:solidFill>
                  <a:schemeClr val="accent2"/>
                </a:solidFill>
              </a:defRPr>
            </a:lvl9pPr>
          </a:lstStyle>
          <a:p/>
        </p:txBody>
      </p:sp>
      <p:sp>
        <p:nvSpPr>
          <p:cNvPr id="237" name="Google Shape;237;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238" name="Shape 238"/>
        <p:cNvGrpSpPr/>
        <p:nvPr/>
      </p:nvGrpSpPr>
      <p:grpSpPr>
        <a:xfrm>
          <a:off x="0" y="0"/>
          <a:ext cx="0" cy="0"/>
          <a:chOff x="0" y="0"/>
          <a:chExt cx="0" cy="0"/>
        </a:xfrm>
      </p:grpSpPr>
      <p:cxnSp>
        <p:nvCxnSpPr>
          <p:cNvPr id="239" name="Google Shape;239;p3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240" name="Google Shape;240;p3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6000"/>
              <a:buNone/>
              <a:defRPr sz="6000">
                <a:solidFill>
                  <a:schemeClr val="accent1"/>
                </a:solidFill>
              </a:defRPr>
            </a:lvl1pPr>
            <a:lvl2pPr lvl="1" rtl="0">
              <a:spcBef>
                <a:spcPts val="0"/>
              </a:spcBef>
              <a:spcAft>
                <a:spcPts val="0"/>
              </a:spcAft>
              <a:buClr>
                <a:schemeClr val="accent1"/>
              </a:buClr>
              <a:buSzPts val="6000"/>
              <a:buNone/>
              <a:defRPr sz="6000">
                <a:solidFill>
                  <a:schemeClr val="accent1"/>
                </a:solidFill>
              </a:defRPr>
            </a:lvl2pPr>
            <a:lvl3pPr lvl="2" rtl="0">
              <a:spcBef>
                <a:spcPts val="0"/>
              </a:spcBef>
              <a:spcAft>
                <a:spcPts val="0"/>
              </a:spcAft>
              <a:buClr>
                <a:schemeClr val="accent1"/>
              </a:buClr>
              <a:buSzPts val="6000"/>
              <a:buNone/>
              <a:defRPr sz="6000">
                <a:solidFill>
                  <a:schemeClr val="accent1"/>
                </a:solidFill>
              </a:defRPr>
            </a:lvl3pPr>
            <a:lvl4pPr lvl="3" rtl="0">
              <a:spcBef>
                <a:spcPts val="0"/>
              </a:spcBef>
              <a:spcAft>
                <a:spcPts val="0"/>
              </a:spcAft>
              <a:buClr>
                <a:schemeClr val="accent1"/>
              </a:buClr>
              <a:buSzPts val="6000"/>
              <a:buNone/>
              <a:defRPr sz="6000">
                <a:solidFill>
                  <a:schemeClr val="accent1"/>
                </a:solidFill>
              </a:defRPr>
            </a:lvl4pPr>
            <a:lvl5pPr lvl="4" rtl="0">
              <a:spcBef>
                <a:spcPts val="0"/>
              </a:spcBef>
              <a:spcAft>
                <a:spcPts val="0"/>
              </a:spcAft>
              <a:buClr>
                <a:schemeClr val="accent1"/>
              </a:buClr>
              <a:buSzPts val="6000"/>
              <a:buNone/>
              <a:defRPr sz="6000">
                <a:solidFill>
                  <a:schemeClr val="accent1"/>
                </a:solidFill>
              </a:defRPr>
            </a:lvl5pPr>
            <a:lvl6pPr lvl="5" rtl="0">
              <a:spcBef>
                <a:spcPts val="0"/>
              </a:spcBef>
              <a:spcAft>
                <a:spcPts val="0"/>
              </a:spcAft>
              <a:buClr>
                <a:schemeClr val="accent1"/>
              </a:buClr>
              <a:buSzPts val="6000"/>
              <a:buNone/>
              <a:defRPr sz="6000">
                <a:solidFill>
                  <a:schemeClr val="accent1"/>
                </a:solidFill>
              </a:defRPr>
            </a:lvl6pPr>
            <a:lvl7pPr lvl="6" rtl="0">
              <a:spcBef>
                <a:spcPts val="0"/>
              </a:spcBef>
              <a:spcAft>
                <a:spcPts val="0"/>
              </a:spcAft>
              <a:buClr>
                <a:schemeClr val="accent1"/>
              </a:buClr>
              <a:buSzPts val="6000"/>
              <a:buNone/>
              <a:defRPr sz="6000">
                <a:solidFill>
                  <a:schemeClr val="accent1"/>
                </a:solidFill>
              </a:defRPr>
            </a:lvl7pPr>
            <a:lvl8pPr lvl="7" rtl="0">
              <a:spcBef>
                <a:spcPts val="0"/>
              </a:spcBef>
              <a:spcAft>
                <a:spcPts val="0"/>
              </a:spcAft>
              <a:buClr>
                <a:schemeClr val="accent1"/>
              </a:buClr>
              <a:buSzPts val="6000"/>
              <a:buNone/>
              <a:defRPr sz="6000">
                <a:solidFill>
                  <a:schemeClr val="accent1"/>
                </a:solidFill>
              </a:defRPr>
            </a:lvl8pPr>
            <a:lvl9pPr lvl="8" rtl="0">
              <a:spcBef>
                <a:spcPts val="0"/>
              </a:spcBef>
              <a:spcAft>
                <a:spcPts val="0"/>
              </a:spcAft>
              <a:buClr>
                <a:schemeClr val="accent1"/>
              </a:buClr>
              <a:buSzPts val="6000"/>
              <a:buNone/>
              <a:defRPr sz="6000">
                <a:solidFill>
                  <a:schemeClr val="accent1"/>
                </a:solidFill>
              </a:defRPr>
            </a:lvl9pPr>
          </a:lstStyle>
          <a:p/>
        </p:txBody>
      </p:sp>
      <p:sp>
        <p:nvSpPr>
          <p:cNvPr id="241" name="Google Shape;24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42" name="Shape 242"/>
        <p:cNvGrpSpPr/>
        <p:nvPr/>
      </p:nvGrpSpPr>
      <p:grpSpPr>
        <a:xfrm>
          <a:off x="0" y="0"/>
          <a:ext cx="0" cy="0"/>
          <a:chOff x="0" y="0"/>
          <a:chExt cx="0" cy="0"/>
        </a:xfrm>
      </p:grpSpPr>
      <p:sp>
        <p:nvSpPr>
          <p:cNvPr id="243" name="Google Shape;243;p3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5" name="Google Shape;245;p3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46" name="Google Shape;246;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7" name="Shape 247"/>
        <p:cNvGrpSpPr/>
        <p:nvPr/>
      </p:nvGrpSpPr>
      <p:grpSpPr>
        <a:xfrm>
          <a:off x="0" y="0"/>
          <a:ext cx="0" cy="0"/>
          <a:chOff x="0" y="0"/>
          <a:chExt cx="0" cy="0"/>
        </a:xfrm>
      </p:grpSpPr>
      <p:sp>
        <p:nvSpPr>
          <p:cNvPr id="248" name="Google Shape;248;p3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9" name="Google Shape;249;p3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0" name="Google Shape;250;p3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1" name="Google Shape;251;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2" name="Shape 252"/>
        <p:cNvGrpSpPr/>
        <p:nvPr/>
      </p:nvGrpSpPr>
      <p:grpSpPr>
        <a:xfrm>
          <a:off x="0" y="0"/>
          <a:ext cx="0" cy="0"/>
          <a:chOff x="0" y="0"/>
          <a:chExt cx="0" cy="0"/>
        </a:xfrm>
      </p:grpSpPr>
      <p:sp>
        <p:nvSpPr>
          <p:cNvPr id="253" name="Google Shape;253;p3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4" name="Google Shape;254;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55" name="Shape 255"/>
        <p:cNvGrpSpPr/>
        <p:nvPr/>
      </p:nvGrpSpPr>
      <p:grpSpPr>
        <a:xfrm>
          <a:off x="0" y="0"/>
          <a:ext cx="0" cy="0"/>
          <a:chOff x="0" y="0"/>
          <a:chExt cx="0" cy="0"/>
        </a:xfrm>
      </p:grpSpPr>
      <p:sp>
        <p:nvSpPr>
          <p:cNvPr id="256" name="Google Shape;256;p3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7" name="Google Shape;257;p3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8" name="Google Shape;258;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259" name="Shape 259"/>
        <p:cNvGrpSpPr/>
        <p:nvPr/>
      </p:nvGrpSpPr>
      <p:grpSpPr>
        <a:xfrm>
          <a:off x="0" y="0"/>
          <a:ext cx="0" cy="0"/>
          <a:chOff x="0" y="0"/>
          <a:chExt cx="0" cy="0"/>
        </a:xfrm>
      </p:grpSpPr>
      <p:sp>
        <p:nvSpPr>
          <p:cNvPr id="260" name="Google Shape;260;p3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400"/>
              <a:buNone/>
              <a:defRPr sz="5400">
                <a:solidFill>
                  <a:schemeClr val="accent1"/>
                </a:solidFill>
              </a:defRPr>
            </a:lvl1pPr>
            <a:lvl2pPr lvl="1" rtl="0">
              <a:spcBef>
                <a:spcPts val="0"/>
              </a:spcBef>
              <a:spcAft>
                <a:spcPts val="0"/>
              </a:spcAft>
              <a:buClr>
                <a:schemeClr val="accent1"/>
              </a:buClr>
              <a:buSzPts val="5400"/>
              <a:buNone/>
              <a:defRPr sz="5400">
                <a:solidFill>
                  <a:schemeClr val="accent1"/>
                </a:solidFill>
              </a:defRPr>
            </a:lvl2pPr>
            <a:lvl3pPr lvl="2" rtl="0">
              <a:spcBef>
                <a:spcPts val="0"/>
              </a:spcBef>
              <a:spcAft>
                <a:spcPts val="0"/>
              </a:spcAft>
              <a:buClr>
                <a:schemeClr val="accent1"/>
              </a:buClr>
              <a:buSzPts val="5400"/>
              <a:buNone/>
              <a:defRPr sz="5400">
                <a:solidFill>
                  <a:schemeClr val="accent1"/>
                </a:solidFill>
              </a:defRPr>
            </a:lvl3pPr>
            <a:lvl4pPr lvl="3" rtl="0">
              <a:spcBef>
                <a:spcPts val="0"/>
              </a:spcBef>
              <a:spcAft>
                <a:spcPts val="0"/>
              </a:spcAft>
              <a:buClr>
                <a:schemeClr val="accent1"/>
              </a:buClr>
              <a:buSzPts val="5400"/>
              <a:buNone/>
              <a:defRPr sz="5400">
                <a:solidFill>
                  <a:schemeClr val="accent1"/>
                </a:solidFill>
              </a:defRPr>
            </a:lvl4pPr>
            <a:lvl5pPr lvl="4" rtl="0">
              <a:spcBef>
                <a:spcPts val="0"/>
              </a:spcBef>
              <a:spcAft>
                <a:spcPts val="0"/>
              </a:spcAft>
              <a:buClr>
                <a:schemeClr val="accent1"/>
              </a:buClr>
              <a:buSzPts val="5400"/>
              <a:buNone/>
              <a:defRPr sz="5400">
                <a:solidFill>
                  <a:schemeClr val="accent1"/>
                </a:solidFill>
              </a:defRPr>
            </a:lvl5pPr>
            <a:lvl6pPr lvl="5" rtl="0">
              <a:spcBef>
                <a:spcPts val="0"/>
              </a:spcBef>
              <a:spcAft>
                <a:spcPts val="0"/>
              </a:spcAft>
              <a:buClr>
                <a:schemeClr val="accent1"/>
              </a:buClr>
              <a:buSzPts val="5400"/>
              <a:buNone/>
              <a:defRPr sz="5400">
                <a:solidFill>
                  <a:schemeClr val="accent1"/>
                </a:solidFill>
              </a:defRPr>
            </a:lvl6pPr>
            <a:lvl7pPr lvl="6" rtl="0">
              <a:spcBef>
                <a:spcPts val="0"/>
              </a:spcBef>
              <a:spcAft>
                <a:spcPts val="0"/>
              </a:spcAft>
              <a:buClr>
                <a:schemeClr val="accent1"/>
              </a:buClr>
              <a:buSzPts val="5400"/>
              <a:buNone/>
              <a:defRPr sz="5400">
                <a:solidFill>
                  <a:schemeClr val="accent1"/>
                </a:solidFill>
              </a:defRPr>
            </a:lvl7pPr>
            <a:lvl8pPr lvl="7" rtl="0">
              <a:spcBef>
                <a:spcPts val="0"/>
              </a:spcBef>
              <a:spcAft>
                <a:spcPts val="0"/>
              </a:spcAft>
              <a:buClr>
                <a:schemeClr val="accent1"/>
              </a:buClr>
              <a:buSzPts val="5400"/>
              <a:buNone/>
              <a:defRPr sz="5400">
                <a:solidFill>
                  <a:schemeClr val="accent1"/>
                </a:solidFill>
              </a:defRPr>
            </a:lvl8pPr>
            <a:lvl9pPr lvl="8" rtl="0">
              <a:spcBef>
                <a:spcPts val="0"/>
              </a:spcBef>
              <a:spcAft>
                <a:spcPts val="0"/>
              </a:spcAft>
              <a:buClr>
                <a:schemeClr val="accent1"/>
              </a:buClr>
              <a:buSzPts val="5400"/>
              <a:buNone/>
              <a:defRPr sz="5400">
                <a:solidFill>
                  <a:schemeClr val="accent1"/>
                </a:solidFill>
              </a:defRPr>
            </a:lvl9pPr>
          </a:lstStyle>
          <a:p/>
        </p:txBody>
      </p:sp>
      <p:sp>
        <p:nvSpPr>
          <p:cNvPr id="261" name="Google Shape;261;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62" name="Shape 262"/>
        <p:cNvGrpSpPr/>
        <p:nvPr/>
      </p:nvGrpSpPr>
      <p:grpSpPr>
        <a:xfrm>
          <a:off x="0" y="0"/>
          <a:ext cx="0" cy="0"/>
          <a:chOff x="0" y="0"/>
          <a:chExt cx="0" cy="0"/>
        </a:xfrm>
      </p:grpSpPr>
      <p:sp>
        <p:nvSpPr>
          <p:cNvPr id="263" name="Google Shape;263;p3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3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265" name="Google Shape;265;p3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4200"/>
              <a:buNone/>
              <a:defRPr sz="4200">
                <a:solidFill>
                  <a:schemeClr val="lt2"/>
                </a:solidFill>
              </a:defRPr>
            </a:lvl1pPr>
            <a:lvl2pPr lvl="1" rtl="0" algn="ctr">
              <a:spcBef>
                <a:spcPts val="0"/>
              </a:spcBef>
              <a:spcAft>
                <a:spcPts val="0"/>
              </a:spcAft>
              <a:buClr>
                <a:schemeClr val="lt2"/>
              </a:buClr>
              <a:buSzPts val="4200"/>
              <a:buNone/>
              <a:defRPr sz="4200">
                <a:solidFill>
                  <a:schemeClr val="lt2"/>
                </a:solidFill>
              </a:defRPr>
            </a:lvl2pPr>
            <a:lvl3pPr lvl="2" rtl="0" algn="ctr">
              <a:spcBef>
                <a:spcPts val="0"/>
              </a:spcBef>
              <a:spcAft>
                <a:spcPts val="0"/>
              </a:spcAft>
              <a:buClr>
                <a:schemeClr val="lt2"/>
              </a:buClr>
              <a:buSzPts val="4200"/>
              <a:buNone/>
              <a:defRPr sz="4200">
                <a:solidFill>
                  <a:schemeClr val="lt2"/>
                </a:solidFill>
              </a:defRPr>
            </a:lvl3pPr>
            <a:lvl4pPr lvl="3" rtl="0" algn="ctr">
              <a:spcBef>
                <a:spcPts val="0"/>
              </a:spcBef>
              <a:spcAft>
                <a:spcPts val="0"/>
              </a:spcAft>
              <a:buClr>
                <a:schemeClr val="lt2"/>
              </a:buClr>
              <a:buSzPts val="4200"/>
              <a:buNone/>
              <a:defRPr sz="4200">
                <a:solidFill>
                  <a:schemeClr val="lt2"/>
                </a:solidFill>
              </a:defRPr>
            </a:lvl4pPr>
            <a:lvl5pPr lvl="4" rtl="0" algn="ctr">
              <a:spcBef>
                <a:spcPts val="0"/>
              </a:spcBef>
              <a:spcAft>
                <a:spcPts val="0"/>
              </a:spcAft>
              <a:buClr>
                <a:schemeClr val="lt2"/>
              </a:buClr>
              <a:buSzPts val="4200"/>
              <a:buNone/>
              <a:defRPr sz="4200">
                <a:solidFill>
                  <a:schemeClr val="lt2"/>
                </a:solidFill>
              </a:defRPr>
            </a:lvl5pPr>
            <a:lvl6pPr lvl="5" rtl="0" algn="ctr">
              <a:spcBef>
                <a:spcPts val="0"/>
              </a:spcBef>
              <a:spcAft>
                <a:spcPts val="0"/>
              </a:spcAft>
              <a:buClr>
                <a:schemeClr val="lt2"/>
              </a:buClr>
              <a:buSzPts val="4200"/>
              <a:buNone/>
              <a:defRPr sz="4200">
                <a:solidFill>
                  <a:schemeClr val="lt2"/>
                </a:solidFill>
              </a:defRPr>
            </a:lvl6pPr>
            <a:lvl7pPr lvl="6" rtl="0" algn="ctr">
              <a:spcBef>
                <a:spcPts val="0"/>
              </a:spcBef>
              <a:spcAft>
                <a:spcPts val="0"/>
              </a:spcAft>
              <a:buClr>
                <a:schemeClr val="lt2"/>
              </a:buClr>
              <a:buSzPts val="4200"/>
              <a:buNone/>
              <a:defRPr sz="4200">
                <a:solidFill>
                  <a:schemeClr val="lt2"/>
                </a:solidFill>
              </a:defRPr>
            </a:lvl7pPr>
            <a:lvl8pPr lvl="7" rtl="0" algn="ctr">
              <a:spcBef>
                <a:spcPts val="0"/>
              </a:spcBef>
              <a:spcAft>
                <a:spcPts val="0"/>
              </a:spcAft>
              <a:buClr>
                <a:schemeClr val="lt2"/>
              </a:buClr>
              <a:buSzPts val="4200"/>
              <a:buNone/>
              <a:defRPr sz="4200">
                <a:solidFill>
                  <a:schemeClr val="lt2"/>
                </a:solidFill>
              </a:defRPr>
            </a:lvl8pPr>
            <a:lvl9pPr lvl="8" rtl="0" algn="ctr">
              <a:spcBef>
                <a:spcPts val="0"/>
              </a:spcBef>
              <a:spcAft>
                <a:spcPts val="0"/>
              </a:spcAft>
              <a:buClr>
                <a:schemeClr val="lt2"/>
              </a:buClr>
              <a:buSzPts val="4200"/>
              <a:buNone/>
              <a:defRPr sz="4200">
                <a:solidFill>
                  <a:schemeClr val="lt2"/>
                </a:solidFill>
              </a:defRPr>
            </a:lvl9pPr>
          </a:lstStyle>
          <a:p/>
        </p:txBody>
      </p:sp>
      <p:sp>
        <p:nvSpPr>
          <p:cNvPr id="266" name="Google Shape;266;p3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7" name="Google Shape;267;p3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accent1"/>
              </a:buClr>
              <a:buSzPts val="1800"/>
              <a:buChar char="●"/>
              <a:defRPr>
                <a:solidFill>
                  <a:schemeClr val="accent1"/>
                </a:solidFill>
              </a:defRPr>
            </a:lvl1pPr>
            <a:lvl2pPr indent="-317500" lvl="1" marL="914400" rtl="0">
              <a:spcBef>
                <a:spcPts val="1600"/>
              </a:spcBef>
              <a:spcAft>
                <a:spcPts val="0"/>
              </a:spcAft>
              <a:buClr>
                <a:schemeClr val="accent1"/>
              </a:buClr>
              <a:buSzPts val="1400"/>
              <a:buChar char="○"/>
              <a:defRPr>
                <a:solidFill>
                  <a:schemeClr val="accent1"/>
                </a:solidFill>
              </a:defRPr>
            </a:lvl2pPr>
            <a:lvl3pPr indent="-317500" lvl="2" marL="1371600" rtl="0">
              <a:spcBef>
                <a:spcPts val="1600"/>
              </a:spcBef>
              <a:spcAft>
                <a:spcPts val="0"/>
              </a:spcAft>
              <a:buClr>
                <a:schemeClr val="accent1"/>
              </a:buClr>
              <a:buSzPts val="1400"/>
              <a:buChar char="■"/>
              <a:defRPr>
                <a:solidFill>
                  <a:schemeClr val="accent1"/>
                </a:solidFill>
              </a:defRPr>
            </a:lvl3pPr>
            <a:lvl4pPr indent="-317500" lvl="3" marL="1828800" rtl="0">
              <a:spcBef>
                <a:spcPts val="1600"/>
              </a:spcBef>
              <a:spcAft>
                <a:spcPts val="0"/>
              </a:spcAft>
              <a:buClr>
                <a:schemeClr val="accent1"/>
              </a:buClr>
              <a:buSzPts val="1400"/>
              <a:buChar char="●"/>
              <a:defRPr>
                <a:solidFill>
                  <a:schemeClr val="accent1"/>
                </a:solidFill>
              </a:defRPr>
            </a:lvl4pPr>
            <a:lvl5pPr indent="-317500" lvl="4" marL="2286000" rtl="0">
              <a:spcBef>
                <a:spcPts val="1600"/>
              </a:spcBef>
              <a:spcAft>
                <a:spcPts val="0"/>
              </a:spcAft>
              <a:buClr>
                <a:schemeClr val="accent1"/>
              </a:buClr>
              <a:buSzPts val="1400"/>
              <a:buChar char="○"/>
              <a:defRPr>
                <a:solidFill>
                  <a:schemeClr val="accent1"/>
                </a:solidFill>
              </a:defRPr>
            </a:lvl5pPr>
            <a:lvl6pPr indent="-317500" lvl="5" marL="2743200" rtl="0">
              <a:spcBef>
                <a:spcPts val="1600"/>
              </a:spcBef>
              <a:spcAft>
                <a:spcPts val="0"/>
              </a:spcAft>
              <a:buClr>
                <a:schemeClr val="accent1"/>
              </a:buClr>
              <a:buSzPts val="1400"/>
              <a:buChar char="■"/>
              <a:defRPr>
                <a:solidFill>
                  <a:schemeClr val="accent1"/>
                </a:solidFill>
              </a:defRPr>
            </a:lvl6pPr>
            <a:lvl7pPr indent="-317500" lvl="6" marL="3200400" rtl="0">
              <a:spcBef>
                <a:spcPts val="1600"/>
              </a:spcBef>
              <a:spcAft>
                <a:spcPts val="0"/>
              </a:spcAft>
              <a:buClr>
                <a:schemeClr val="accent1"/>
              </a:buClr>
              <a:buSzPts val="1400"/>
              <a:buChar char="●"/>
              <a:defRPr>
                <a:solidFill>
                  <a:schemeClr val="accent1"/>
                </a:solidFill>
              </a:defRPr>
            </a:lvl7pPr>
            <a:lvl8pPr indent="-317500" lvl="7" marL="3657600" rtl="0">
              <a:spcBef>
                <a:spcPts val="1600"/>
              </a:spcBef>
              <a:spcAft>
                <a:spcPts val="0"/>
              </a:spcAft>
              <a:buClr>
                <a:schemeClr val="accent1"/>
              </a:buClr>
              <a:buSzPts val="1400"/>
              <a:buChar char="○"/>
              <a:defRPr>
                <a:solidFill>
                  <a:schemeClr val="accent1"/>
                </a:solidFill>
              </a:defRPr>
            </a:lvl8pPr>
            <a:lvl9pPr indent="-317500" lvl="8" marL="4114800" rtl="0">
              <a:spcBef>
                <a:spcPts val="1600"/>
              </a:spcBef>
              <a:spcAft>
                <a:spcPts val="1600"/>
              </a:spcAft>
              <a:buClr>
                <a:schemeClr val="accent1"/>
              </a:buClr>
              <a:buSzPts val="1400"/>
              <a:buChar char="■"/>
              <a:defRPr>
                <a:solidFill>
                  <a:schemeClr val="accent1"/>
                </a:solidFill>
              </a:defRPr>
            </a:lvl9pPr>
          </a:lstStyle>
          <a:p/>
        </p:txBody>
      </p:sp>
      <p:sp>
        <p:nvSpPr>
          <p:cNvPr id="268" name="Google Shape;268;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69" name="Shape 269"/>
        <p:cNvGrpSpPr/>
        <p:nvPr/>
      </p:nvGrpSpPr>
      <p:grpSpPr>
        <a:xfrm>
          <a:off x="0" y="0"/>
          <a:ext cx="0" cy="0"/>
          <a:chOff x="0" y="0"/>
          <a:chExt cx="0" cy="0"/>
        </a:xfrm>
      </p:grpSpPr>
      <p:sp>
        <p:nvSpPr>
          <p:cNvPr id="270" name="Google Shape;270;p4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271" name="Google Shape;271;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72" name="Shape 272"/>
        <p:cNvGrpSpPr/>
        <p:nvPr/>
      </p:nvGrpSpPr>
      <p:grpSpPr>
        <a:xfrm>
          <a:off x="0" y="0"/>
          <a:ext cx="0" cy="0"/>
          <a:chOff x="0" y="0"/>
          <a:chExt cx="0" cy="0"/>
        </a:xfrm>
      </p:grpSpPr>
      <p:sp>
        <p:nvSpPr>
          <p:cNvPr id="273" name="Google Shape;273;p4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274" name="Google Shape;274;p4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275" name="Google Shape;275;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6" name="Shape 276"/>
        <p:cNvGrpSpPr/>
        <p:nvPr/>
      </p:nvGrpSpPr>
      <p:grpSpPr>
        <a:xfrm>
          <a:off x="0" y="0"/>
          <a:ext cx="0" cy="0"/>
          <a:chOff x="0" y="0"/>
          <a:chExt cx="0" cy="0"/>
        </a:xfrm>
      </p:grpSpPr>
      <p:sp>
        <p:nvSpPr>
          <p:cNvPr id="277" name="Google Shape;277;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bg>
      <p:bgPr>
        <a:solidFill>
          <a:srgbClr val="FFFFFF"/>
        </a:solidFill>
      </p:bgPr>
    </p:bg>
    <p:spTree>
      <p:nvGrpSpPr>
        <p:cNvPr id="278" name="Shape 278"/>
        <p:cNvGrpSpPr/>
        <p:nvPr/>
      </p:nvGrpSpPr>
      <p:grpSpPr>
        <a:xfrm>
          <a:off x="0" y="0"/>
          <a:ext cx="0" cy="0"/>
          <a:chOff x="0" y="0"/>
          <a:chExt cx="0" cy="0"/>
        </a:xfrm>
      </p:grpSpPr>
      <p:sp>
        <p:nvSpPr>
          <p:cNvPr id="279" name="Google Shape;279;p4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3"/>
          <p:cNvSpPr txBox="1"/>
          <p:nvPr>
            <p:ph type="title"/>
          </p:nvPr>
        </p:nvSpPr>
        <p:spPr>
          <a:xfrm>
            <a:off x="232878" y="219975"/>
            <a:ext cx="2336400" cy="915000"/>
          </a:xfrm>
          <a:prstGeom prst="rect">
            <a:avLst/>
          </a:prstGeom>
          <a:noFill/>
        </p:spPr>
        <p:txBody>
          <a:bodyPr anchorCtr="0" anchor="b" bIns="91425" lIns="91425" spcFirstLastPara="1" rIns="91425" wrap="square" tIns="91425">
            <a:noAutofit/>
          </a:bodyPr>
          <a:lstStyle>
            <a:lvl1pPr lvl="0" rtl="0" algn="l">
              <a:lnSpc>
                <a:spcPct val="100000"/>
              </a:lnSpc>
              <a:spcBef>
                <a:spcPts val="0"/>
              </a:spcBef>
              <a:spcAft>
                <a:spcPts val="0"/>
              </a:spcAft>
              <a:buClr>
                <a:srgbClr val="000000"/>
              </a:buClr>
              <a:buSzPts val="2100"/>
              <a:buNone/>
              <a:defRPr b="1" sz="2100">
                <a:solidFill>
                  <a:srgbClr val="000000"/>
                </a:solidFill>
              </a:defRPr>
            </a:lvl1pPr>
            <a:lvl2pPr lvl="1" rtl="0" algn="l">
              <a:lnSpc>
                <a:spcPct val="100000"/>
              </a:lnSpc>
              <a:spcBef>
                <a:spcPts val="0"/>
              </a:spcBef>
              <a:spcAft>
                <a:spcPts val="0"/>
              </a:spcAft>
              <a:buClr>
                <a:srgbClr val="000000"/>
              </a:buClr>
              <a:buSzPts val="2100"/>
              <a:buNone/>
              <a:defRPr b="1" sz="2100">
                <a:solidFill>
                  <a:srgbClr val="000000"/>
                </a:solidFill>
              </a:defRPr>
            </a:lvl2pPr>
            <a:lvl3pPr lvl="2" rtl="0" algn="l">
              <a:lnSpc>
                <a:spcPct val="100000"/>
              </a:lnSpc>
              <a:spcBef>
                <a:spcPts val="0"/>
              </a:spcBef>
              <a:spcAft>
                <a:spcPts val="0"/>
              </a:spcAft>
              <a:buClr>
                <a:srgbClr val="000000"/>
              </a:buClr>
              <a:buSzPts val="2100"/>
              <a:buNone/>
              <a:defRPr b="1" sz="2100">
                <a:solidFill>
                  <a:srgbClr val="000000"/>
                </a:solidFill>
              </a:defRPr>
            </a:lvl3pPr>
            <a:lvl4pPr lvl="3" rtl="0" algn="l">
              <a:lnSpc>
                <a:spcPct val="100000"/>
              </a:lnSpc>
              <a:spcBef>
                <a:spcPts val="0"/>
              </a:spcBef>
              <a:spcAft>
                <a:spcPts val="0"/>
              </a:spcAft>
              <a:buClr>
                <a:srgbClr val="000000"/>
              </a:buClr>
              <a:buSzPts val="2100"/>
              <a:buNone/>
              <a:defRPr b="1" sz="2100">
                <a:solidFill>
                  <a:srgbClr val="000000"/>
                </a:solidFill>
              </a:defRPr>
            </a:lvl4pPr>
            <a:lvl5pPr lvl="4" rtl="0" algn="l">
              <a:lnSpc>
                <a:spcPct val="100000"/>
              </a:lnSpc>
              <a:spcBef>
                <a:spcPts val="0"/>
              </a:spcBef>
              <a:spcAft>
                <a:spcPts val="0"/>
              </a:spcAft>
              <a:buClr>
                <a:srgbClr val="000000"/>
              </a:buClr>
              <a:buSzPts val="2100"/>
              <a:buNone/>
              <a:defRPr b="1" sz="2100">
                <a:solidFill>
                  <a:srgbClr val="000000"/>
                </a:solidFill>
              </a:defRPr>
            </a:lvl5pPr>
            <a:lvl6pPr lvl="5" rtl="0" algn="l">
              <a:lnSpc>
                <a:spcPct val="100000"/>
              </a:lnSpc>
              <a:spcBef>
                <a:spcPts val="0"/>
              </a:spcBef>
              <a:spcAft>
                <a:spcPts val="0"/>
              </a:spcAft>
              <a:buClr>
                <a:srgbClr val="000000"/>
              </a:buClr>
              <a:buSzPts val="2100"/>
              <a:buNone/>
              <a:defRPr b="1" sz="2100">
                <a:solidFill>
                  <a:srgbClr val="000000"/>
                </a:solidFill>
              </a:defRPr>
            </a:lvl6pPr>
            <a:lvl7pPr lvl="6" rtl="0" algn="l">
              <a:lnSpc>
                <a:spcPct val="100000"/>
              </a:lnSpc>
              <a:spcBef>
                <a:spcPts val="0"/>
              </a:spcBef>
              <a:spcAft>
                <a:spcPts val="0"/>
              </a:spcAft>
              <a:buClr>
                <a:srgbClr val="000000"/>
              </a:buClr>
              <a:buSzPts val="2100"/>
              <a:buNone/>
              <a:defRPr b="1" sz="2100">
                <a:solidFill>
                  <a:srgbClr val="000000"/>
                </a:solidFill>
              </a:defRPr>
            </a:lvl7pPr>
            <a:lvl8pPr lvl="7" rtl="0" algn="l">
              <a:lnSpc>
                <a:spcPct val="100000"/>
              </a:lnSpc>
              <a:spcBef>
                <a:spcPts val="0"/>
              </a:spcBef>
              <a:spcAft>
                <a:spcPts val="0"/>
              </a:spcAft>
              <a:buClr>
                <a:srgbClr val="000000"/>
              </a:buClr>
              <a:buSzPts val="2100"/>
              <a:buNone/>
              <a:defRPr b="1" sz="2100">
                <a:solidFill>
                  <a:srgbClr val="000000"/>
                </a:solidFill>
              </a:defRPr>
            </a:lvl8pPr>
            <a:lvl9pPr lvl="8" rtl="0" algn="l">
              <a:lnSpc>
                <a:spcPct val="100000"/>
              </a:lnSpc>
              <a:spcBef>
                <a:spcPts val="0"/>
              </a:spcBef>
              <a:spcAft>
                <a:spcPts val="0"/>
              </a:spcAft>
              <a:buClr>
                <a:srgbClr val="000000"/>
              </a:buClr>
              <a:buSzPts val="2100"/>
              <a:buNone/>
              <a:defRPr b="1" sz="2100">
                <a:solidFill>
                  <a:srgbClr val="000000"/>
                </a:solidFill>
              </a:defRPr>
            </a:lvl9pPr>
          </a:lstStyle>
          <a:p/>
        </p:txBody>
      </p:sp>
      <p:sp>
        <p:nvSpPr>
          <p:cNvPr id="281" name="Google Shape;281;p43"/>
          <p:cNvSpPr txBox="1"/>
          <p:nvPr>
            <p:ph idx="1" type="body"/>
          </p:nvPr>
        </p:nvSpPr>
        <p:spPr>
          <a:xfrm>
            <a:off x="232875" y="1290250"/>
            <a:ext cx="2336400" cy="3522900"/>
          </a:xfrm>
          <a:prstGeom prst="rect">
            <a:avLst/>
          </a:prstGeom>
          <a:noFill/>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Clr>
                <a:srgbClr val="000000"/>
              </a:buClr>
              <a:buSzPts val="1400"/>
              <a:buChar char="●"/>
              <a:defRPr sz="1400">
                <a:solidFill>
                  <a:srgbClr val="000000"/>
                </a:solidFill>
              </a:defRPr>
            </a:lvl1pPr>
            <a:lvl2pPr indent="-304800" lvl="1" marL="914400" rtl="0" algn="l">
              <a:lnSpc>
                <a:spcPct val="115000"/>
              </a:lnSpc>
              <a:spcBef>
                <a:spcPts val="1600"/>
              </a:spcBef>
              <a:spcAft>
                <a:spcPts val="0"/>
              </a:spcAft>
              <a:buClr>
                <a:srgbClr val="000000"/>
              </a:buClr>
              <a:buSzPts val="1200"/>
              <a:buChar char="○"/>
              <a:defRPr sz="1200">
                <a:solidFill>
                  <a:srgbClr val="000000"/>
                </a:solidFill>
              </a:defRPr>
            </a:lvl2pPr>
            <a:lvl3pPr indent="-304800" lvl="2" marL="1371600" rtl="0" algn="l">
              <a:lnSpc>
                <a:spcPct val="115000"/>
              </a:lnSpc>
              <a:spcBef>
                <a:spcPts val="1600"/>
              </a:spcBef>
              <a:spcAft>
                <a:spcPts val="0"/>
              </a:spcAft>
              <a:buClr>
                <a:srgbClr val="000000"/>
              </a:buClr>
              <a:buSzPts val="1200"/>
              <a:buChar char="■"/>
              <a:defRPr sz="1200">
                <a:solidFill>
                  <a:srgbClr val="000000"/>
                </a:solidFill>
              </a:defRPr>
            </a:lvl3pPr>
            <a:lvl4pPr indent="-304800" lvl="3" marL="1828800" rtl="0" algn="l">
              <a:lnSpc>
                <a:spcPct val="115000"/>
              </a:lnSpc>
              <a:spcBef>
                <a:spcPts val="1600"/>
              </a:spcBef>
              <a:spcAft>
                <a:spcPts val="0"/>
              </a:spcAft>
              <a:buClr>
                <a:srgbClr val="000000"/>
              </a:buClr>
              <a:buSzPts val="1200"/>
              <a:buChar char="●"/>
              <a:defRPr sz="1200">
                <a:solidFill>
                  <a:srgbClr val="000000"/>
                </a:solidFill>
              </a:defRPr>
            </a:lvl4pPr>
            <a:lvl5pPr indent="-304800" lvl="4" marL="2286000" rtl="0" algn="l">
              <a:lnSpc>
                <a:spcPct val="115000"/>
              </a:lnSpc>
              <a:spcBef>
                <a:spcPts val="1600"/>
              </a:spcBef>
              <a:spcAft>
                <a:spcPts val="0"/>
              </a:spcAft>
              <a:buClr>
                <a:srgbClr val="000000"/>
              </a:buClr>
              <a:buSzPts val="1200"/>
              <a:buChar char="○"/>
              <a:defRPr sz="1200">
                <a:solidFill>
                  <a:srgbClr val="000000"/>
                </a:solidFill>
              </a:defRPr>
            </a:lvl5pPr>
            <a:lvl6pPr indent="-304800" lvl="5" marL="2743200" rtl="0" algn="l">
              <a:lnSpc>
                <a:spcPct val="115000"/>
              </a:lnSpc>
              <a:spcBef>
                <a:spcPts val="1600"/>
              </a:spcBef>
              <a:spcAft>
                <a:spcPts val="0"/>
              </a:spcAft>
              <a:buClr>
                <a:srgbClr val="000000"/>
              </a:buClr>
              <a:buSzPts val="1200"/>
              <a:buChar char="■"/>
              <a:defRPr sz="1200">
                <a:solidFill>
                  <a:srgbClr val="000000"/>
                </a:solidFill>
              </a:defRPr>
            </a:lvl6pPr>
            <a:lvl7pPr indent="-304800" lvl="6" marL="3200400" rtl="0" algn="l">
              <a:lnSpc>
                <a:spcPct val="115000"/>
              </a:lnSpc>
              <a:spcBef>
                <a:spcPts val="1600"/>
              </a:spcBef>
              <a:spcAft>
                <a:spcPts val="0"/>
              </a:spcAft>
              <a:buClr>
                <a:srgbClr val="000000"/>
              </a:buClr>
              <a:buSzPts val="1200"/>
              <a:buChar char="●"/>
              <a:defRPr sz="1200">
                <a:solidFill>
                  <a:srgbClr val="000000"/>
                </a:solidFill>
              </a:defRPr>
            </a:lvl7pPr>
            <a:lvl8pPr indent="-304800" lvl="7" marL="3657600" rtl="0" algn="l">
              <a:lnSpc>
                <a:spcPct val="115000"/>
              </a:lnSpc>
              <a:spcBef>
                <a:spcPts val="1600"/>
              </a:spcBef>
              <a:spcAft>
                <a:spcPts val="0"/>
              </a:spcAft>
              <a:buClr>
                <a:srgbClr val="000000"/>
              </a:buClr>
              <a:buSzPts val="1200"/>
              <a:buChar char="○"/>
              <a:defRPr sz="1200">
                <a:solidFill>
                  <a:srgbClr val="000000"/>
                </a:solidFill>
              </a:defRPr>
            </a:lvl8pPr>
            <a:lvl9pPr indent="-304800" lvl="8" marL="4114800" rtl="0" algn="l">
              <a:lnSpc>
                <a:spcPct val="115000"/>
              </a:lnSpc>
              <a:spcBef>
                <a:spcPts val="1600"/>
              </a:spcBef>
              <a:spcAft>
                <a:spcPts val="1600"/>
              </a:spcAft>
              <a:buClr>
                <a:srgbClr val="000000"/>
              </a:buClr>
              <a:buSzPts val="1200"/>
              <a:buChar char="■"/>
              <a:defRPr sz="1200">
                <a:solidFill>
                  <a:srgbClr val="000000"/>
                </a:solidFill>
              </a:defRPr>
            </a:lvl9pPr>
          </a:lstStyle>
          <a:p/>
        </p:txBody>
      </p:sp>
      <p:sp>
        <p:nvSpPr>
          <p:cNvPr id="282" name="Google Shape;282;p4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FFFFFF"/>
                </a:solidFill>
              </a:defRPr>
            </a:lvl1pPr>
            <a:lvl2pPr lvl="1" rtl="0" algn="r">
              <a:lnSpc>
                <a:spcPct val="100000"/>
              </a:lnSpc>
              <a:spcAft>
                <a:spcPts val="0"/>
              </a:spcAft>
              <a:buNone/>
              <a:defRPr sz="1000">
                <a:solidFill>
                  <a:srgbClr val="FFFFFF"/>
                </a:solidFill>
              </a:defRPr>
            </a:lvl2pPr>
            <a:lvl3pPr lvl="2" rtl="0" algn="r">
              <a:lnSpc>
                <a:spcPct val="100000"/>
              </a:lnSpc>
              <a:spcAft>
                <a:spcPts val="0"/>
              </a:spcAft>
              <a:buNone/>
              <a:defRPr sz="1000">
                <a:solidFill>
                  <a:srgbClr val="FFFFFF"/>
                </a:solidFill>
              </a:defRPr>
            </a:lvl3pPr>
            <a:lvl4pPr lvl="3" rtl="0" algn="r">
              <a:lnSpc>
                <a:spcPct val="100000"/>
              </a:lnSpc>
              <a:spcAft>
                <a:spcPts val="0"/>
              </a:spcAft>
              <a:buNone/>
              <a:defRPr sz="1000">
                <a:solidFill>
                  <a:srgbClr val="FFFFFF"/>
                </a:solidFill>
              </a:defRPr>
            </a:lvl4pPr>
            <a:lvl5pPr lvl="4" rtl="0" algn="r">
              <a:lnSpc>
                <a:spcPct val="100000"/>
              </a:lnSpc>
              <a:spcAft>
                <a:spcPts val="0"/>
              </a:spcAft>
              <a:buNone/>
              <a:defRPr sz="1000">
                <a:solidFill>
                  <a:srgbClr val="FFFFFF"/>
                </a:solidFill>
              </a:defRPr>
            </a:lvl5pPr>
            <a:lvl6pPr lvl="5" rtl="0" algn="r">
              <a:lnSpc>
                <a:spcPct val="100000"/>
              </a:lnSpc>
              <a:spcAft>
                <a:spcPts val="0"/>
              </a:spcAft>
              <a:buNone/>
              <a:defRPr sz="1000">
                <a:solidFill>
                  <a:srgbClr val="FFFFFF"/>
                </a:solidFill>
              </a:defRPr>
            </a:lvl6pPr>
            <a:lvl7pPr lvl="6" rtl="0" algn="r">
              <a:lnSpc>
                <a:spcPct val="100000"/>
              </a:lnSpc>
              <a:spcAft>
                <a:spcPts val="0"/>
              </a:spcAft>
              <a:buNone/>
              <a:defRPr sz="1000">
                <a:solidFill>
                  <a:srgbClr val="FFFFFF"/>
                </a:solidFill>
              </a:defRPr>
            </a:lvl7pPr>
            <a:lvl8pPr lvl="7" rtl="0" algn="r">
              <a:lnSpc>
                <a:spcPct val="100000"/>
              </a:lnSpc>
              <a:spcAft>
                <a:spcPts val="0"/>
              </a:spcAft>
              <a:buNone/>
              <a:defRPr sz="1000">
                <a:solidFill>
                  <a:srgbClr val="FFFFFF"/>
                </a:solidFill>
              </a:defRPr>
            </a:lvl8pPr>
            <a:lvl9pPr lvl="8" rtl="0"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slideLayout" Target="../slideLayouts/slideLayout32.xml"/><Relationship Id="rId4" Type="http://schemas.openxmlformats.org/officeDocument/2006/relationships/slideLayout" Target="../slideLayouts/slideLayout33.xml"/><Relationship Id="rId9" Type="http://schemas.openxmlformats.org/officeDocument/2006/relationships/slideLayout" Target="../slideLayouts/slideLayout38.xml"/><Relationship Id="rId5" Type="http://schemas.openxmlformats.org/officeDocument/2006/relationships/slideLayout" Target="../slideLayouts/slideLayout34.xml"/><Relationship Id="rId6" Type="http://schemas.openxmlformats.org/officeDocument/2006/relationships/slideLayout" Target="../slideLayouts/slideLayout35.xml"/><Relationship Id="rId7" Type="http://schemas.openxmlformats.org/officeDocument/2006/relationships/slideLayout" Target="../slideLayouts/slideLayout36.xml"/><Relationship Id="rId8" Type="http://schemas.openxmlformats.org/officeDocument/2006/relationships/slideLayout" Target="../slideLayouts/slideLayout37.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3" Type="http://schemas.openxmlformats.org/officeDocument/2006/relationships/theme" Target="../theme/theme1.xml"/><Relationship Id="rId12"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228" name="Shape 228"/>
        <p:cNvGrpSpPr/>
        <p:nvPr/>
      </p:nvGrpSpPr>
      <p:grpSpPr>
        <a:xfrm>
          <a:off x="0" y="0"/>
          <a:ext cx="0" cy="0"/>
          <a:chOff x="0" y="0"/>
          <a:chExt cx="0" cy="0"/>
        </a:xfrm>
      </p:grpSpPr>
      <p:sp>
        <p:nvSpPr>
          <p:cNvPr id="229" name="Google Shape;229;p3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230" name="Google Shape;230;p3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rtl="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231" name="Google Shape;231;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Old Standard TT"/>
                <a:ea typeface="Old Standard TT"/>
                <a:cs typeface="Old Standard TT"/>
                <a:sym typeface="Old Standard TT"/>
              </a:defRPr>
            </a:lvl1pPr>
            <a:lvl2pPr lvl="1" rtl="0" algn="r">
              <a:buNone/>
              <a:defRPr sz="1000">
                <a:solidFill>
                  <a:schemeClr val="dk1"/>
                </a:solidFill>
                <a:latin typeface="Old Standard TT"/>
                <a:ea typeface="Old Standard TT"/>
                <a:cs typeface="Old Standard TT"/>
                <a:sym typeface="Old Standard TT"/>
              </a:defRPr>
            </a:lvl2pPr>
            <a:lvl3pPr lvl="2" rtl="0" algn="r">
              <a:buNone/>
              <a:defRPr sz="1000">
                <a:solidFill>
                  <a:schemeClr val="dk1"/>
                </a:solidFill>
                <a:latin typeface="Old Standard TT"/>
                <a:ea typeface="Old Standard TT"/>
                <a:cs typeface="Old Standard TT"/>
                <a:sym typeface="Old Standard TT"/>
              </a:defRPr>
            </a:lvl3pPr>
            <a:lvl4pPr lvl="3" rtl="0" algn="r">
              <a:buNone/>
              <a:defRPr sz="1000">
                <a:solidFill>
                  <a:schemeClr val="dk1"/>
                </a:solidFill>
                <a:latin typeface="Old Standard TT"/>
                <a:ea typeface="Old Standard TT"/>
                <a:cs typeface="Old Standard TT"/>
                <a:sym typeface="Old Standard TT"/>
              </a:defRPr>
            </a:lvl4pPr>
            <a:lvl5pPr lvl="4" rtl="0" algn="r">
              <a:buNone/>
              <a:defRPr sz="1000">
                <a:solidFill>
                  <a:schemeClr val="dk1"/>
                </a:solidFill>
                <a:latin typeface="Old Standard TT"/>
                <a:ea typeface="Old Standard TT"/>
                <a:cs typeface="Old Standard TT"/>
                <a:sym typeface="Old Standard TT"/>
              </a:defRPr>
            </a:lvl5pPr>
            <a:lvl6pPr lvl="5" rtl="0" algn="r">
              <a:buNone/>
              <a:defRPr sz="1000">
                <a:solidFill>
                  <a:schemeClr val="dk1"/>
                </a:solidFill>
                <a:latin typeface="Old Standard TT"/>
                <a:ea typeface="Old Standard TT"/>
                <a:cs typeface="Old Standard TT"/>
                <a:sym typeface="Old Standard TT"/>
              </a:defRPr>
            </a:lvl6pPr>
            <a:lvl7pPr lvl="6" rtl="0" algn="r">
              <a:buNone/>
              <a:defRPr sz="1000">
                <a:solidFill>
                  <a:schemeClr val="dk1"/>
                </a:solidFill>
                <a:latin typeface="Old Standard TT"/>
                <a:ea typeface="Old Standard TT"/>
                <a:cs typeface="Old Standard TT"/>
                <a:sym typeface="Old Standard TT"/>
              </a:defRPr>
            </a:lvl7pPr>
            <a:lvl8pPr lvl="7" rtl="0" algn="r">
              <a:buNone/>
              <a:defRPr sz="1000">
                <a:solidFill>
                  <a:schemeClr val="dk1"/>
                </a:solidFill>
                <a:latin typeface="Old Standard TT"/>
                <a:ea typeface="Old Standard TT"/>
                <a:cs typeface="Old Standard TT"/>
                <a:sym typeface="Old Standard TT"/>
              </a:defRPr>
            </a:lvl8pPr>
            <a:lvl9pPr lvl="8" rtl="0"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hyperlink" Target="https://drive.google.com/open?id=1TWYjEgh-zDO_kJalKiEgcUgvZwRwf1jhszLuVgnLyJ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 Id="rId3" Type="http://schemas.openxmlformats.org/officeDocument/2006/relationships/hyperlink" Target="http://devmag.org.za/2012/07/12/50-tips-for-working-with-unity-best-practic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hyperlink" Target="https://docs.unity3d.com/Manual/SpecialFolders.html" TargetMode="External"/><Relationship Id="rId4" Type="http://schemas.openxmlformats.org/officeDocument/2006/relationships/hyperlink" Target="https://docs.unity3d.com/ScriptReference/Resources.Load.html" TargetMode="External"/><Relationship Id="rId5" Type="http://schemas.openxmlformats.org/officeDocument/2006/relationships/hyperlink" Target="https://docs.unity3d.com/Manual/Plugin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hyperlink" Target="https://docs.unity3d.com/ScriptReference/GameObject.html" TargetMode="External"/><Relationship Id="rId4" Type="http://schemas.openxmlformats.org/officeDocument/2006/relationships/hyperlink" Target="https://docs.unity3d.com/ScriptReference/Component.html" TargetMode="External"/><Relationship Id="rId5" Type="http://schemas.openxmlformats.org/officeDocument/2006/relationships/hyperlink" Target="https://docs.unity3d.com/ScriptReference/Object.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10.png"/><Relationship Id="rId8"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23.png"/><Relationship Id="rId5"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hyperlink" Target="https://docs.unity3d.com/Manual/Navigation.html" TargetMode="External"/><Relationship Id="rId5" Type="http://schemas.openxmlformats.org/officeDocument/2006/relationships/hyperlink" Target="https://www.assetstore.unity3d.com/en/#!/content/5328"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 Id="rId3" Type="http://schemas.openxmlformats.org/officeDocument/2006/relationships/hyperlink" Target="http://www.youtube.com/watch?v=8aYvX7JyYGI" TargetMode="External"/><Relationship Id="rId4" Type="http://schemas.openxmlformats.org/officeDocument/2006/relationships/image" Target="../media/image1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7.png"/><Relationship Id="rId4" Type="http://schemas.openxmlformats.org/officeDocument/2006/relationships/hyperlink" Target="https://www.assetstore.unity3d.com/en/" TargetMode="External"/><Relationship Id="rId5" Type="http://schemas.openxmlformats.org/officeDocument/2006/relationships/hyperlink" Target="https://www.assetstore.unity3d.com/en/#!/search/page=1/sortby=popularity/query=category:165"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developer.oculus.com/downloads/unity/" TargetMode="External"/><Relationship Id="rId4" Type="http://schemas.openxmlformats.org/officeDocument/2006/relationships/hyperlink" Target="https://www.assetstore.unity3d.com/en/#!/content/32647" TargetMode="External"/><Relationship Id="rId9" Type="http://schemas.openxmlformats.org/officeDocument/2006/relationships/hyperlink" Target="https://developer.leapmotion.com/unity#116" TargetMode="External"/><Relationship Id="rId5" Type="http://schemas.openxmlformats.org/officeDocument/2006/relationships/hyperlink" Target="https://www.assetstore.unity3d.com/en/#!/content/64131" TargetMode="External"/><Relationship Id="rId6" Type="http://schemas.openxmlformats.org/officeDocument/2006/relationships/hyperlink" Target="https://developer.microsoft.com/en-us/windows/mixed-reality/unity_development_overview" TargetMode="External"/><Relationship Id="rId7" Type="http://schemas.openxmlformats.org/officeDocument/2006/relationships/hyperlink" Target="https://drive.google.com/open?id=1xOOntVne2_D6OprX0WWt7Ht6kDlkm4G3MHUBQ7uJ1Vs" TargetMode="External"/><Relationship Id="rId8" Type="http://schemas.openxmlformats.org/officeDocument/2006/relationships/hyperlink" Target="https://developers.google.com/tango/apis/unity/" TargetMode="External"/><Relationship Id="rId11" Type="http://schemas.openxmlformats.org/officeDocument/2006/relationships/image" Target="../media/image30.png"/><Relationship Id="rId10"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 Id="rId3" Type="http://schemas.openxmlformats.org/officeDocument/2006/relationships/hyperlink" Target="http://www.youtube.com/watch?v=AJ6Mkx1KEns" TargetMode="External"/><Relationship Id="rId4" Type="http://schemas.openxmlformats.org/officeDocument/2006/relationships/image" Target="../media/image16.jpg"/><Relationship Id="rId9" Type="http://schemas.openxmlformats.org/officeDocument/2006/relationships/hyperlink" Target="http://www.youtube.com/watch?v=tSDsi2ItktY" TargetMode="External"/><Relationship Id="rId5" Type="http://schemas.openxmlformats.org/officeDocument/2006/relationships/hyperlink" Target="http://www.youtube.com/watch?v=LnO5t7s-4ms" TargetMode="External"/><Relationship Id="rId6" Type="http://schemas.openxmlformats.org/officeDocument/2006/relationships/image" Target="../media/image2.jpg"/><Relationship Id="rId7" Type="http://schemas.openxmlformats.org/officeDocument/2006/relationships/hyperlink" Target="http://www.youtube.com/watch?v=DDsRfbfnC_A" TargetMode="External"/><Relationship Id="rId8" Type="http://schemas.openxmlformats.org/officeDocument/2006/relationships/image" Target="../media/image4.jpg"/><Relationship Id="rId11" Type="http://schemas.openxmlformats.org/officeDocument/2006/relationships/hyperlink" Target="http://www.youtube.com/watch?v=MwYq_YA59uQ" TargetMode="External"/><Relationship Id="rId10" Type="http://schemas.openxmlformats.org/officeDocument/2006/relationships/image" Target="../media/image12.jpg"/><Relationship Id="rId12"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5.png"/><Relationship Id="rId4" Type="http://schemas.openxmlformats.org/officeDocument/2006/relationships/image" Target="../media/image3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xml"/><Relationship Id="rId3" Type="http://schemas.openxmlformats.org/officeDocument/2006/relationships/image" Target="../media/image34.png"/><Relationship Id="rId4" Type="http://schemas.openxmlformats.org/officeDocument/2006/relationships/hyperlink" Target="https://www.assetstore.unity3d.com/e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unity3d.com/" TargetMode="External"/><Relationship Id="rId4" Type="http://schemas.openxmlformats.org/officeDocument/2006/relationships/hyperlink" Target="https://unity3d.com/get-unity/download?ref=personal" TargetMode="External"/><Relationship Id="rId9" Type="http://schemas.openxmlformats.org/officeDocument/2006/relationships/image" Target="../media/image15.png"/><Relationship Id="rId5" Type="http://schemas.openxmlformats.org/officeDocument/2006/relationships/hyperlink" Target="https://unity3d.com/get-unity/download/archive" TargetMode="External"/><Relationship Id="rId6" Type="http://schemas.openxmlformats.org/officeDocument/2006/relationships/hyperlink" Target="https://docs.unity3d.com/Manual/UnityManual.html" TargetMode="External"/><Relationship Id="rId7" Type="http://schemas.openxmlformats.org/officeDocument/2006/relationships/hyperlink" Target="https://unity3d.com/learn" TargetMode="External"/><Relationship Id="rId8" Type="http://schemas.openxmlformats.org/officeDocument/2006/relationships/image" Target="../media/image3.png"/><Relationship Id="rId11" Type="http://schemas.openxmlformats.org/officeDocument/2006/relationships/image" Target="../media/image14.png"/><Relationship Id="rId10" Type="http://schemas.openxmlformats.org/officeDocument/2006/relationships/image" Target="../media/image17.png"/><Relationship Id="rId12"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6.jp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44"/>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Unity Get Started</a:t>
            </a:r>
            <a:endParaRPr/>
          </a:p>
        </p:txBody>
      </p:sp>
      <p:sp>
        <p:nvSpPr>
          <p:cNvPr id="288" name="Google Shape;288;p44"/>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Presented by Ksenia Kaganer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53"/>
          <p:cNvSpPr txBox="1"/>
          <p:nvPr>
            <p:ph type="title"/>
          </p:nvPr>
        </p:nvSpPr>
        <p:spPr>
          <a:xfrm>
            <a:off x="348300" y="428200"/>
            <a:ext cx="2351400" cy="43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Unity Scene Manage</a:t>
            </a:r>
            <a:endParaRPr/>
          </a:p>
        </p:txBody>
      </p:sp>
      <p:sp>
        <p:nvSpPr>
          <p:cNvPr id="366" name="Google Shape;366;p53"/>
          <p:cNvSpPr txBox="1"/>
          <p:nvPr>
            <p:ph idx="1" type="body"/>
          </p:nvPr>
        </p:nvSpPr>
        <p:spPr>
          <a:xfrm>
            <a:off x="3539325" y="593900"/>
            <a:ext cx="5090400" cy="401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Create Unity Scene  - Right click in the “Project Window” -&gt; Create-&gt;Scene</a:t>
            </a:r>
            <a:br>
              <a:rPr lang="en"/>
            </a:br>
            <a:r>
              <a:rPr lang="en"/>
              <a:t>	Name your scene (You can get your scene by its name or build index).</a:t>
            </a:r>
            <a:br>
              <a:rPr lang="en"/>
            </a:br>
            <a:r>
              <a:rPr lang="en"/>
              <a:t>	Notice that our application can consist of multiple scenes.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Next slides we discuss about:</a:t>
            </a:r>
            <a:endParaRPr/>
          </a:p>
          <a:p>
            <a:pPr indent="-317500" lvl="0" marL="457200" rtl="0" algn="l">
              <a:spcBef>
                <a:spcPts val="1600"/>
              </a:spcBef>
              <a:spcAft>
                <a:spcPts val="0"/>
              </a:spcAft>
              <a:buSzPts val="1400"/>
              <a:buChar char="●"/>
            </a:pPr>
            <a:r>
              <a:rPr lang="en"/>
              <a:t>Create and  Manipulate Scene Objects</a:t>
            </a:r>
            <a:endParaRPr/>
          </a:p>
          <a:p>
            <a:pPr indent="-317500" lvl="0" marL="457200" rtl="0" algn="l">
              <a:spcBef>
                <a:spcPts val="0"/>
              </a:spcBef>
              <a:spcAft>
                <a:spcPts val="0"/>
              </a:spcAft>
              <a:buSzPts val="1400"/>
              <a:buChar char="●"/>
            </a:pPr>
            <a:r>
              <a:rPr lang="en"/>
              <a:t>Camera</a:t>
            </a:r>
            <a:endParaRPr/>
          </a:p>
          <a:p>
            <a:pPr indent="-317500" lvl="0" marL="457200" rtl="0" algn="l">
              <a:spcBef>
                <a:spcPts val="0"/>
              </a:spcBef>
              <a:spcAft>
                <a:spcPts val="0"/>
              </a:spcAft>
              <a:buSzPts val="1400"/>
              <a:buChar char="●"/>
            </a:pPr>
            <a:r>
              <a:rPr lang="en"/>
              <a:t>Lighting</a:t>
            </a:r>
            <a:endParaRPr/>
          </a:p>
          <a:p>
            <a:pPr indent="-317500" lvl="0" marL="457200" rtl="0" algn="l">
              <a:spcBef>
                <a:spcPts val="0"/>
              </a:spcBef>
              <a:spcAft>
                <a:spcPts val="0"/>
              </a:spcAft>
              <a:buSzPts val="1400"/>
              <a:buChar char="●"/>
            </a:pPr>
            <a:r>
              <a:rPr lang="en"/>
              <a:t>Terrain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54"/>
          <p:cNvSpPr txBox="1"/>
          <p:nvPr>
            <p:ph type="title"/>
          </p:nvPr>
        </p:nvSpPr>
        <p:spPr>
          <a:xfrm>
            <a:off x="311700" y="76200"/>
            <a:ext cx="4992300" cy="110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First Let’s get used </a:t>
            </a:r>
            <a:endParaRPr/>
          </a:p>
          <a:p>
            <a:pPr indent="0" lvl="0" marL="1371600" rtl="0" algn="l">
              <a:spcBef>
                <a:spcPts val="0"/>
              </a:spcBef>
              <a:spcAft>
                <a:spcPts val="0"/>
              </a:spcAft>
              <a:buNone/>
            </a:pPr>
            <a:r>
              <a:rPr lang="en"/>
              <a:t>to the 3D World</a:t>
            </a:r>
            <a:endParaRPr/>
          </a:p>
        </p:txBody>
      </p:sp>
      <p:sp>
        <p:nvSpPr>
          <p:cNvPr id="372" name="Google Shape;372;p54"/>
          <p:cNvSpPr txBox="1"/>
          <p:nvPr>
            <p:ph idx="1" type="body"/>
          </p:nvPr>
        </p:nvSpPr>
        <p:spPr>
          <a:xfrm>
            <a:off x="311700" y="1472675"/>
            <a:ext cx="8520600" cy="357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sz="2400"/>
              <a:t>GameObject -&gt; 3D Object -&gt; Cube</a:t>
            </a:r>
            <a:endParaRPr sz="2400"/>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Left mouse button</a:t>
            </a:r>
            <a:endParaRPr/>
          </a:p>
          <a:p>
            <a:pPr indent="-342900" lvl="0" marL="914400" rtl="0" algn="l">
              <a:lnSpc>
                <a:spcPct val="100000"/>
              </a:lnSpc>
              <a:spcBef>
                <a:spcPts val="0"/>
              </a:spcBef>
              <a:spcAft>
                <a:spcPts val="0"/>
              </a:spcAft>
              <a:buSzPts val="1800"/>
              <a:buAutoNum type="arabicPeriod"/>
            </a:pPr>
            <a:r>
              <a:rPr lang="en"/>
              <a:t>Pan around</a:t>
            </a:r>
            <a:endParaRPr/>
          </a:p>
          <a:p>
            <a:pPr indent="-342900" lvl="0" marL="914400" rtl="0" algn="l">
              <a:spcBef>
                <a:spcPts val="0"/>
              </a:spcBef>
              <a:spcAft>
                <a:spcPts val="0"/>
              </a:spcAft>
              <a:buSzPts val="1800"/>
              <a:buAutoNum type="arabicPeriod"/>
            </a:pPr>
            <a:r>
              <a:rPr lang="en"/>
              <a:t>Position on the axises </a:t>
            </a:r>
            <a:endParaRPr/>
          </a:p>
          <a:p>
            <a:pPr indent="-342900" lvl="0" marL="914400" rtl="0" algn="l">
              <a:spcBef>
                <a:spcPts val="0"/>
              </a:spcBef>
              <a:spcAft>
                <a:spcPts val="0"/>
              </a:spcAft>
              <a:buSzPts val="1800"/>
              <a:buAutoNum type="arabicPeriod"/>
            </a:pPr>
            <a:r>
              <a:rPr lang="en"/>
              <a:t>Rotation</a:t>
            </a:r>
            <a:endParaRPr/>
          </a:p>
          <a:p>
            <a:pPr indent="-342900" lvl="0" marL="914400" rtl="0" algn="l">
              <a:spcBef>
                <a:spcPts val="0"/>
              </a:spcBef>
              <a:spcAft>
                <a:spcPts val="0"/>
              </a:spcAft>
              <a:buSzPts val="1800"/>
              <a:buAutoNum type="arabicPeriod"/>
            </a:pPr>
            <a:r>
              <a:rPr lang="en"/>
              <a:t>Scale tool - by clicking on the middle it will scale on all axises or separately.</a:t>
            </a:r>
            <a:endParaRPr/>
          </a:p>
          <a:p>
            <a:pPr indent="0" lvl="0" marL="0" rtl="0" algn="l">
              <a:spcBef>
                <a:spcPts val="1600"/>
              </a:spcBef>
              <a:spcAft>
                <a:spcPts val="1600"/>
              </a:spcAft>
              <a:buNone/>
            </a:pPr>
            <a:r>
              <a:rPr lang="en"/>
              <a:t>Right mouse button move your “editor camera”</a:t>
            </a:r>
            <a:endParaRPr/>
          </a:p>
        </p:txBody>
      </p:sp>
      <p:pic>
        <p:nvPicPr>
          <p:cNvPr id="373" name="Google Shape;373;p54"/>
          <p:cNvPicPr preferRelativeResize="0"/>
          <p:nvPr/>
        </p:nvPicPr>
        <p:blipFill>
          <a:blip r:embed="rId3">
            <a:alphaModFix/>
          </a:blip>
          <a:stretch>
            <a:fillRect/>
          </a:stretch>
        </p:blipFill>
        <p:spPr>
          <a:xfrm>
            <a:off x="4701150" y="0"/>
            <a:ext cx="4442850" cy="1799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pic>
        <p:nvPicPr>
          <p:cNvPr id="378" name="Google Shape;378;p55"/>
          <p:cNvPicPr preferRelativeResize="0"/>
          <p:nvPr/>
        </p:nvPicPr>
        <p:blipFill>
          <a:blip r:embed="rId3">
            <a:alphaModFix amt="55000"/>
          </a:blip>
          <a:stretch>
            <a:fillRect/>
          </a:stretch>
        </p:blipFill>
        <p:spPr>
          <a:xfrm>
            <a:off x="0" y="0"/>
            <a:ext cx="9144001" cy="5143500"/>
          </a:xfrm>
          <a:prstGeom prst="rect">
            <a:avLst/>
          </a:prstGeom>
          <a:noFill/>
          <a:ln>
            <a:noFill/>
          </a:ln>
        </p:spPr>
      </p:pic>
      <p:sp>
        <p:nvSpPr>
          <p:cNvPr id="379" name="Google Shape;379;p5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Camera - Light - Terrain</a:t>
            </a:r>
            <a:endParaRPr/>
          </a:p>
        </p:txBody>
      </p:sp>
      <p:sp>
        <p:nvSpPr>
          <p:cNvPr id="380" name="Google Shape;380;p55"/>
          <p:cNvSpPr txBox="1"/>
          <p:nvPr>
            <p:ph idx="1" type="body"/>
          </p:nvPr>
        </p:nvSpPr>
        <p:spPr>
          <a:xfrm>
            <a:off x="133775" y="1468825"/>
            <a:ext cx="8962500" cy="350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Our Scene automatically created with Camera and Directional light.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GameObject -&gt; Camera</a:t>
            </a:r>
            <a:endParaRPr sz="1200"/>
          </a:p>
          <a:p>
            <a:pPr indent="0" lvl="0" marL="0" rtl="0" algn="l">
              <a:spcBef>
                <a:spcPts val="0"/>
              </a:spcBef>
              <a:spcAft>
                <a:spcPts val="0"/>
              </a:spcAft>
              <a:buNone/>
            </a:pPr>
            <a:r>
              <a:rPr lang="en" sz="1200"/>
              <a:t>GameObject -&gt; Light -&gt; Directional light</a:t>
            </a:r>
            <a:endParaRPr sz="1200"/>
          </a:p>
          <a:p>
            <a:pPr indent="0" lvl="0" marL="0" marR="0" rtl="0" algn="l">
              <a:lnSpc>
                <a:spcPct val="115000"/>
              </a:lnSpc>
              <a:spcBef>
                <a:spcPts val="0"/>
              </a:spcBef>
              <a:spcAft>
                <a:spcPts val="0"/>
              </a:spcAft>
              <a:buNone/>
            </a:pPr>
            <a:r>
              <a:rPr lang="en" sz="1200"/>
              <a:t>GameObject -&gt; 3D Object -&gt; Terrain</a:t>
            </a:r>
            <a:endParaRPr sz="1200"/>
          </a:p>
          <a:p>
            <a:pPr indent="0" lvl="0" marL="0" marR="0" rtl="0" algn="l">
              <a:lnSpc>
                <a:spcPct val="115000"/>
              </a:lnSpc>
              <a:spcBef>
                <a:spcPts val="0"/>
              </a:spcBef>
              <a:spcAft>
                <a:spcPts val="0"/>
              </a:spcAft>
              <a:buNone/>
            </a:pPr>
            <a:r>
              <a:t/>
            </a:r>
            <a:endParaRPr sz="1200"/>
          </a:p>
          <a:p>
            <a:pPr indent="0" lvl="0" marL="0" marR="0" rtl="0" algn="l">
              <a:lnSpc>
                <a:spcPct val="115000"/>
              </a:lnSpc>
              <a:spcBef>
                <a:spcPts val="0"/>
              </a:spcBef>
              <a:spcAft>
                <a:spcPts val="0"/>
              </a:spcAft>
              <a:buNone/>
            </a:pPr>
            <a:r>
              <a:rPr lang="en" sz="1200"/>
              <a:t>Or right click in the “Hierarchy Window”</a:t>
            </a:r>
            <a:endParaRPr sz="1200"/>
          </a:p>
          <a:p>
            <a:pPr indent="0" lvl="0" marL="0" marR="0" rtl="0" algn="l">
              <a:lnSpc>
                <a:spcPct val="115000"/>
              </a:lnSpc>
              <a:spcBef>
                <a:spcPts val="0"/>
              </a:spcBef>
              <a:spcAft>
                <a:spcPts val="0"/>
              </a:spcAft>
              <a:buNone/>
            </a:pPr>
            <a:r>
              <a:t/>
            </a:r>
            <a:endParaRPr sz="1200"/>
          </a:p>
          <a:p>
            <a:pPr indent="0" lvl="0" marL="0" marR="0" rtl="0" algn="l">
              <a:lnSpc>
                <a:spcPct val="115000"/>
              </a:lnSpc>
              <a:spcBef>
                <a:spcPts val="0"/>
              </a:spcBef>
              <a:spcAft>
                <a:spcPts val="0"/>
              </a:spcAft>
              <a:buNone/>
            </a:pPr>
            <a:r>
              <a:t/>
            </a:r>
            <a:endParaRPr sz="1200"/>
          </a:p>
          <a:p>
            <a:pPr indent="0" lvl="0" marL="0" marR="0" rtl="0" algn="l">
              <a:lnSpc>
                <a:spcPct val="115000"/>
              </a:lnSpc>
              <a:spcBef>
                <a:spcPts val="0"/>
              </a:spcBef>
              <a:spcAft>
                <a:spcPts val="0"/>
              </a:spcAft>
              <a:buNone/>
            </a:pPr>
            <a:r>
              <a:rPr lang="en" sz="1200"/>
              <a:t>*Camera -&gt; Add Component -&gt; Skybox -&gt;Custom Skybox</a:t>
            </a:r>
            <a:endParaRPr sz="1200"/>
          </a:p>
          <a:p>
            <a:pPr indent="0" lvl="0" marL="0" marR="0" rtl="0" algn="l">
              <a:lnSpc>
                <a:spcPct val="115000"/>
              </a:lnSpc>
              <a:spcBef>
                <a:spcPts val="0"/>
              </a:spcBef>
              <a:spcAft>
                <a:spcPts val="0"/>
              </a:spcAft>
              <a:buNone/>
            </a:pPr>
            <a:r>
              <a:rPr lang="en" sz="1200"/>
              <a:t>*Inspector -&gt; Brush icon -&gt; Edit Textures -&gt; Add Texture</a:t>
            </a:r>
            <a:endParaRPr sz="1200"/>
          </a:p>
          <a:p>
            <a:pPr indent="0" lvl="0" marL="0" marR="0" rtl="0" algn="l">
              <a:lnSpc>
                <a:spcPct val="115000"/>
              </a:lnSpc>
              <a:spcBef>
                <a:spcPts val="0"/>
              </a:spcBef>
              <a:spcAft>
                <a:spcPts val="0"/>
              </a:spcAft>
              <a:buNone/>
            </a:pPr>
            <a:r>
              <a:rPr lang="en" sz="1200"/>
              <a:t> Now it’s just look too FLAT - Let's add some Mountains and stuff</a:t>
            </a:r>
            <a:endParaRPr sz="1200"/>
          </a:p>
          <a:p>
            <a:pPr indent="0" lvl="0" marL="0" marR="0" rtl="0" algn="l">
              <a:lnSpc>
                <a:spcPct val="115000"/>
              </a:lnSpc>
              <a:spcBef>
                <a:spcPts val="0"/>
              </a:spcBef>
              <a:spcAft>
                <a:spcPts val="0"/>
              </a:spcAft>
              <a:buNone/>
            </a:pPr>
            <a:r>
              <a:t/>
            </a:r>
            <a:endParaRPr sz="1200"/>
          </a:p>
          <a:p>
            <a:pPr indent="0" lvl="0" marL="0" marR="0" rtl="0" algn="l">
              <a:lnSpc>
                <a:spcPct val="115000"/>
              </a:lnSpc>
              <a:spcBef>
                <a:spcPts val="0"/>
              </a:spcBef>
              <a:spcAft>
                <a:spcPts val="0"/>
              </a:spcAft>
              <a:buNone/>
            </a:pPr>
            <a:r>
              <a:t/>
            </a:r>
            <a:endParaRPr sz="1200"/>
          </a:p>
          <a:p>
            <a:pPr indent="0" lvl="0" marL="0" rtl="0" algn="l">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56"/>
          <p:cNvSpPr txBox="1"/>
          <p:nvPr>
            <p:ph type="title"/>
          </p:nvPr>
        </p:nvSpPr>
        <p:spPr>
          <a:xfrm>
            <a:off x="2894475" y="450971"/>
            <a:ext cx="5740800" cy="144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Best Practices</a:t>
            </a:r>
            <a:endParaRPr/>
          </a:p>
        </p:txBody>
      </p:sp>
      <p:sp>
        <p:nvSpPr>
          <p:cNvPr id="386" name="Google Shape;386;p56"/>
          <p:cNvSpPr txBox="1"/>
          <p:nvPr>
            <p:ph idx="1" type="body"/>
          </p:nvPr>
        </p:nvSpPr>
        <p:spPr>
          <a:xfrm>
            <a:off x="2894475" y="1938950"/>
            <a:ext cx="5740800" cy="264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Git Repository</a:t>
            </a:r>
            <a:endParaRPr/>
          </a:p>
          <a:p>
            <a:pPr indent="-355600" lvl="0" marL="457200" rtl="0" algn="l">
              <a:spcBef>
                <a:spcPts val="0"/>
              </a:spcBef>
              <a:spcAft>
                <a:spcPts val="0"/>
              </a:spcAft>
              <a:buSzPts val="2000"/>
              <a:buChar char="●"/>
            </a:pPr>
            <a:r>
              <a:rPr lang="en"/>
              <a:t>Project </a:t>
            </a:r>
            <a:r>
              <a:rPr lang="en"/>
              <a:t>Planning</a:t>
            </a:r>
            <a:endParaRPr/>
          </a:p>
          <a:p>
            <a:pPr indent="-330200" lvl="1" marL="914400" rtl="0" algn="l">
              <a:spcBef>
                <a:spcPts val="0"/>
              </a:spcBef>
              <a:spcAft>
                <a:spcPts val="0"/>
              </a:spcAft>
              <a:buSzPts val="1600"/>
              <a:buChar char="○"/>
            </a:pPr>
            <a:r>
              <a:rPr lang="en"/>
              <a:t>Special folder naming</a:t>
            </a:r>
            <a:endParaRPr/>
          </a:p>
          <a:p>
            <a:pPr indent="-330200" lvl="1" marL="914400" rtl="0" algn="l">
              <a:spcBef>
                <a:spcPts val="0"/>
              </a:spcBef>
              <a:spcAft>
                <a:spcPts val="0"/>
              </a:spcAft>
              <a:buSzPts val="1600"/>
              <a:buChar char="○"/>
            </a:pPr>
            <a:r>
              <a:rPr lang="en"/>
              <a:t>Organize your Assets</a:t>
            </a:r>
            <a:endParaRPr/>
          </a:p>
          <a:p>
            <a:pPr indent="-355600" lvl="0" marL="457200" rtl="0" algn="l">
              <a:spcBef>
                <a:spcPts val="0"/>
              </a:spcBef>
              <a:spcAft>
                <a:spcPts val="0"/>
              </a:spcAft>
              <a:buSzPts val="2000"/>
              <a:buChar char="●"/>
            </a:pPr>
            <a:r>
              <a:rPr lang="en"/>
              <a:t>Prefabs</a:t>
            </a:r>
            <a:endParaRPr/>
          </a:p>
          <a:p>
            <a:pPr indent="-355600" lvl="0" marL="457200" rtl="0" algn="l">
              <a:spcBef>
                <a:spcPts val="0"/>
              </a:spcBef>
              <a:spcAft>
                <a:spcPts val="0"/>
              </a:spcAft>
              <a:buSzPts val="2000"/>
              <a:buChar char="●"/>
            </a:pPr>
            <a:r>
              <a:rPr lang="en"/>
              <a:t>Export assets</a:t>
            </a:r>
            <a:endParaRPr/>
          </a:p>
          <a:p>
            <a:pPr indent="0" lvl="0" marL="0" marR="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57"/>
          <p:cNvSpPr txBox="1"/>
          <p:nvPr>
            <p:ph type="title"/>
          </p:nvPr>
        </p:nvSpPr>
        <p:spPr>
          <a:xfrm>
            <a:off x="274500" y="53250"/>
            <a:ext cx="3149400" cy="1452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Organize your Assets</a:t>
            </a:r>
            <a:endParaRPr/>
          </a:p>
        </p:txBody>
      </p:sp>
      <p:sp>
        <p:nvSpPr>
          <p:cNvPr id="392" name="Google Shape;392;p57"/>
          <p:cNvSpPr txBox="1"/>
          <p:nvPr>
            <p:ph idx="1" type="body"/>
          </p:nvPr>
        </p:nvSpPr>
        <p:spPr>
          <a:xfrm>
            <a:off x="4252525" y="765125"/>
            <a:ext cx="4185900" cy="3788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In general there are two main approaches to organize assets: by type or by relevance.</a:t>
            </a:r>
            <a:endParaRPr/>
          </a:p>
          <a:p>
            <a:pPr indent="0" lvl="0" marL="0" rtl="0" algn="l">
              <a:lnSpc>
                <a:spcPct val="100000"/>
              </a:lnSpc>
              <a:spcBef>
                <a:spcPts val="1600"/>
              </a:spcBef>
              <a:spcAft>
                <a:spcPts val="1600"/>
              </a:spcAft>
              <a:buNone/>
            </a:pPr>
            <a:r>
              <a:rPr lang="en"/>
              <a:t>First option works good with small projects, second one is better for huge games, also you can combine and get something in middle</a:t>
            </a:r>
            <a:br>
              <a:rPr lang="en"/>
            </a:br>
            <a:r>
              <a:rPr lang="en" u="sng">
                <a:solidFill>
                  <a:schemeClr val="hlink"/>
                </a:solidFill>
                <a:hlinkClick r:id="rId3"/>
              </a:rPr>
              <a:t>http://devmag.org.za/2012/07/12/50-tips-for-working-with-unity-best-practices/</a:t>
            </a:r>
            <a:endParaRPr/>
          </a:p>
        </p:txBody>
      </p:sp>
      <p:sp>
        <p:nvSpPr>
          <p:cNvPr id="393" name="Google Shape;393;p57"/>
          <p:cNvSpPr txBox="1"/>
          <p:nvPr>
            <p:ph idx="1" type="body"/>
          </p:nvPr>
        </p:nvSpPr>
        <p:spPr>
          <a:xfrm>
            <a:off x="655500" y="656575"/>
            <a:ext cx="4185900" cy="4159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sz="1100"/>
          </a:p>
          <a:p>
            <a:pPr indent="0" lvl="0" marL="0" rtl="0" algn="l">
              <a:lnSpc>
                <a:spcPct val="100000"/>
              </a:lnSpc>
              <a:spcBef>
                <a:spcPts val="1600"/>
              </a:spcBef>
              <a:spcAft>
                <a:spcPts val="0"/>
              </a:spcAft>
              <a:buNone/>
            </a:pPr>
            <a:r>
              <a:rPr lang="en" sz="1100">
                <a:solidFill>
                  <a:srgbClr val="333333"/>
                </a:solidFill>
                <a:latin typeface="Roboto"/>
                <a:ea typeface="Roboto"/>
                <a:cs typeface="Roboto"/>
                <a:sym typeface="Roboto"/>
              </a:rPr>
              <a:t>My tree goes like this:</a:t>
            </a:r>
            <a:endParaRPr sz="1100">
              <a:solidFill>
                <a:srgbClr val="333333"/>
              </a:solidFill>
              <a:latin typeface="Roboto"/>
              <a:ea typeface="Roboto"/>
              <a:cs typeface="Roboto"/>
              <a:sym typeface="Roboto"/>
            </a:endParaRPr>
          </a:p>
          <a:p>
            <a:pPr indent="0" lvl="0" marL="0" rtl="0" algn="l">
              <a:lnSpc>
                <a:spcPct val="100000"/>
              </a:lnSpc>
              <a:spcBef>
                <a:spcPts val="1600"/>
              </a:spcBef>
              <a:spcAft>
                <a:spcPts val="0"/>
              </a:spcAft>
              <a:buNone/>
            </a:pPr>
            <a:r>
              <a:rPr lang="en" sz="1100">
                <a:solidFill>
                  <a:srgbClr val="333333"/>
                </a:solidFill>
                <a:latin typeface="Roboto"/>
                <a:ea typeface="Roboto"/>
                <a:cs typeface="Roboto"/>
                <a:sym typeface="Roboto"/>
              </a:rPr>
              <a:t>_common</a:t>
            </a:r>
            <a:endParaRPr sz="1100">
              <a:solidFill>
                <a:srgbClr val="333333"/>
              </a:solidFill>
              <a:latin typeface="Roboto"/>
              <a:ea typeface="Roboto"/>
              <a:cs typeface="Roboto"/>
              <a:sym typeface="Roboto"/>
            </a:endParaRPr>
          </a:p>
          <a:p>
            <a:pPr indent="0" lvl="0" marL="0" rtl="0" algn="l">
              <a:lnSpc>
                <a:spcPct val="100000"/>
              </a:lnSpc>
              <a:spcBef>
                <a:spcPts val="0"/>
              </a:spcBef>
              <a:spcAft>
                <a:spcPts val="0"/>
              </a:spcAft>
              <a:buNone/>
            </a:pPr>
            <a:r>
              <a:rPr lang="en" sz="1100">
                <a:solidFill>
                  <a:srgbClr val="333333"/>
                </a:solidFill>
                <a:latin typeface="Roboto"/>
                <a:ea typeface="Roboto"/>
                <a:cs typeface="Roboto"/>
                <a:sym typeface="Roboto"/>
              </a:rPr>
              <a:t>_game</a:t>
            </a:r>
            <a:endParaRPr sz="1100">
              <a:solidFill>
                <a:srgbClr val="333333"/>
              </a:solidFill>
              <a:latin typeface="Roboto"/>
              <a:ea typeface="Roboto"/>
              <a:cs typeface="Roboto"/>
              <a:sym typeface="Roboto"/>
            </a:endParaRPr>
          </a:p>
          <a:p>
            <a:pPr indent="0" lvl="0" marL="292100" rtl="0" algn="l">
              <a:lnSpc>
                <a:spcPct val="100000"/>
              </a:lnSpc>
              <a:spcBef>
                <a:spcPts val="0"/>
              </a:spcBef>
              <a:spcAft>
                <a:spcPts val="0"/>
              </a:spcAft>
              <a:buNone/>
            </a:pPr>
            <a:r>
              <a:rPr lang="en" sz="1100">
                <a:solidFill>
                  <a:srgbClr val="333333"/>
                </a:solidFill>
                <a:latin typeface="Roboto"/>
                <a:ea typeface="Roboto"/>
                <a:cs typeface="Roboto"/>
                <a:sym typeface="Roboto"/>
              </a:rPr>
              <a:t>Animation</a:t>
            </a:r>
            <a:endParaRPr sz="1100">
              <a:solidFill>
                <a:srgbClr val="333333"/>
              </a:solidFill>
              <a:latin typeface="Roboto"/>
              <a:ea typeface="Roboto"/>
              <a:cs typeface="Roboto"/>
              <a:sym typeface="Roboto"/>
            </a:endParaRPr>
          </a:p>
          <a:p>
            <a:pPr indent="0" lvl="0" marL="292100" rtl="0" algn="l">
              <a:lnSpc>
                <a:spcPct val="100000"/>
              </a:lnSpc>
              <a:spcBef>
                <a:spcPts val="0"/>
              </a:spcBef>
              <a:spcAft>
                <a:spcPts val="0"/>
              </a:spcAft>
              <a:buNone/>
            </a:pPr>
            <a:r>
              <a:rPr lang="en" sz="1100">
                <a:solidFill>
                  <a:srgbClr val="333333"/>
                </a:solidFill>
                <a:latin typeface="Roboto"/>
                <a:ea typeface="Roboto"/>
                <a:cs typeface="Roboto"/>
                <a:sym typeface="Roboto"/>
              </a:rPr>
              <a:t>Prefabs</a:t>
            </a:r>
            <a:endParaRPr sz="1100">
              <a:solidFill>
                <a:srgbClr val="333333"/>
              </a:solidFill>
              <a:latin typeface="Roboto"/>
              <a:ea typeface="Roboto"/>
              <a:cs typeface="Roboto"/>
              <a:sym typeface="Roboto"/>
            </a:endParaRPr>
          </a:p>
          <a:p>
            <a:pPr indent="0" lvl="0" marL="584200" rtl="0" algn="l">
              <a:lnSpc>
                <a:spcPct val="100000"/>
              </a:lnSpc>
              <a:spcBef>
                <a:spcPts val="0"/>
              </a:spcBef>
              <a:spcAft>
                <a:spcPts val="0"/>
              </a:spcAft>
              <a:buNone/>
            </a:pPr>
            <a:r>
              <a:rPr lang="en" sz="1100">
                <a:solidFill>
                  <a:srgbClr val="333333"/>
                </a:solidFill>
                <a:latin typeface="Roboto"/>
                <a:ea typeface="Roboto"/>
                <a:cs typeface="Roboto"/>
                <a:sym typeface="Roboto"/>
              </a:rPr>
              <a:t>&lt;game specific subfolder hierarchy&gt;​</a:t>
            </a:r>
            <a:endParaRPr sz="1100">
              <a:solidFill>
                <a:srgbClr val="333333"/>
              </a:solidFill>
              <a:latin typeface="Roboto"/>
              <a:ea typeface="Roboto"/>
              <a:cs typeface="Roboto"/>
              <a:sym typeface="Roboto"/>
            </a:endParaRPr>
          </a:p>
          <a:p>
            <a:pPr indent="0" lvl="0" marL="292100" rtl="0" algn="l">
              <a:lnSpc>
                <a:spcPct val="100000"/>
              </a:lnSpc>
              <a:spcBef>
                <a:spcPts val="0"/>
              </a:spcBef>
              <a:spcAft>
                <a:spcPts val="0"/>
              </a:spcAft>
              <a:buNone/>
            </a:pPr>
            <a:r>
              <a:rPr lang="en" sz="1100">
                <a:solidFill>
                  <a:srgbClr val="333333"/>
                </a:solidFill>
                <a:latin typeface="Roboto"/>
                <a:ea typeface="Roboto"/>
                <a:cs typeface="Roboto"/>
                <a:sym typeface="Roboto"/>
              </a:rPr>
              <a:t>Scenes</a:t>
            </a:r>
            <a:endParaRPr sz="1100">
              <a:solidFill>
                <a:srgbClr val="333333"/>
              </a:solidFill>
              <a:latin typeface="Roboto"/>
              <a:ea typeface="Roboto"/>
              <a:cs typeface="Roboto"/>
              <a:sym typeface="Roboto"/>
            </a:endParaRPr>
          </a:p>
          <a:p>
            <a:pPr indent="0" lvl="0" marL="292100" rtl="0" algn="l">
              <a:lnSpc>
                <a:spcPct val="100000"/>
              </a:lnSpc>
              <a:spcBef>
                <a:spcPts val="0"/>
              </a:spcBef>
              <a:spcAft>
                <a:spcPts val="0"/>
              </a:spcAft>
              <a:buNone/>
            </a:pPr>
            <a:r>
              <a:rPr lang="en" sz="1100">
                <a:solidFill>
                  <a:srgbClr val="333333"/>
                </a:solidFill>
                <a:latin typeface="Roboto"/>
                <a:ea typeface="Roboto"/>
                <a:cs typeface="Roboto"/>
                <a:sym typeface="Roboto"/>
              </a:rPr>
              <a:t>Scripts</a:t>
            </a:r>
            <a:endParaRPr sz="1100">
              <a:solidFill>
                <a:srgbClr val="333333"/>
              </a:solidFill>
              <a:latin typeface="Roboto"/>
              <a:ea typeface="Roboto"/>
              <a:cs typeface="Roboto"/>
              <a:sym typeface="Roboto"/>
            </a:endParaRPr>
          </a:p>
          <a:p>
            <a:pPr indent="0" lvl="0" marL="584200" rtl="0" algn="l">
              <a:lnSpc>
                <a:spcPct val="100000"/>
              </a:lnSpc>
              <a:spcBef>
                <a:spcPts val="0"/>
              </a:spcBef>
              <a:spcAft>
                <a:spcPts val="0"/>
              </a:spcAft>
              <a:buNone/>
            </a:pPr>
            <a:r>
              <a:rPr lang="en" sz="1100">
                <a:solidFill>
                  <a:srgbClr val="333333"/>
                </a:solidFill>
                <a:latin typeface="Roboto"/>
                <a:ea typeface="Roboto"/>
                <a:cs typeface="Roboto"/>
                <a:sym typeface="Roboto"/>
              </a:rPr>
              <a:t>&lt;game specific subfolder hierarchy&gt;​</a:t>
            </a:r>
            <a:endParaRPr sz="1100">
              <a:solidFill>
                <a:srgbClr val="333333"/>
              </a:solidFill>
              <a:latin typeface="Roboto"/>
              <a:ea typeface="Roboto"/>
              <a:cs typeface="Roboto"/>
              <a:sym typeface="Roboto"/>
            </a:endParaRPr>
          </a:p>
          <a:p>
            <a:pPr indent="0" lvl="0" marL="292100" rtl="0" algn="l">
              <a:lnSpc>
                <a:spcPct val="100000"/>
              </a:lnSpc>
              <a:spcBef>
                <a:spcPts val="0"/>
              </a:spcBef>
              <a:spcAft>
                <a:spcPts val="0"/>
              </a:spcAft>
              <a:buNone/>
            </a:pPr>
            <a:r>
              <a:rPr lang="en" sz="1100">
                <a:solidFill>
                  <a:srgbClr val="333333"/>
                </a:solidFill>
                <a:latin typeface="Roboto"/>
                <a:ea typeface="Roboto"/>
                <a:cs typeface="Roboto"/>
                <a:sym typeface="Roboto"/>
              </a:rPr>
              <a:t>UI</a:t>
            </a:r>
            <a:endParaRPr sz="1100">
              <a:solidFill>
                <a:srgbClr val="333333"/>
              </a:solidFill>
              <a:latin typeface="Roboto"/>
              <a:ea typeface="Roboto"/>
              <a:cs typeface="Roboto"/>
              <a:sym typeface="Roboto"/>
            </a:endParaRPr>
          </a:p>
          <a:p>
            <a:pPr indent="0" lvl="0" marL="584200" rtl="0" algn="l">
              <a:lnSpc>
                <a:spcPct val="100000"/>
              </a:lnSpc>
              <a:spcBef>
                <a:spcPts val="0"/>
              </a:spcBef>
              <a:spcAft>
                <a:spcPts val="0"/>
              </a:spcAft>
              <a:buNone/>
            </a:pPr>
            <a:r>
              <a:rPr lang="en" sz="1100">
                <a:solidFill>
                  <a:srgbClr val="333333"/>
                </a:solidFill>
                <a:latin typeface="Roboto"/>
                <a:ea typeface="Roboto"/>
                <a:cs typeface="Roboto"/>
                <a:sym typeface="Roboto"/>
              </a:rPr>
              <a:t>images</a:t>
            </a:r>
            <a:endParaRPr sz="1100">
              <a:solidFill>
                <a:srgbClr val="333333"/>
              </a:solidFill>
              <a:latin typeface="Roboto"/>
              <a:ea typeface="Roboto"/>
              <a:cs typeface="Roboto"/>
              <a:sym typeface="Roboto"/>
            </a:endParaRPr>
          </a:p>
          <a:p>
            <a:pPr indent="0" lvl="0" marL="584200" rtl="0" algn="l">
              <a:lnSpc>
                <a:spcPct val="100000"/>
              </a:lnSpc>
              <a:spcBef>
                <a:spcPts val="0"/>
              </a:spcBef>
              <a:spcAft>
                <a:spcPts val="0"/>
              </a:spcAft>
              <a:buNone/>
            </a:pPr>
            <a:r>
              <a:rPr lang="en" sz="1100">
                <a:solidFill>
                  <a:srgbClr val="333333"/>
                </a:solidFill>
                <a:latin typeface="Roboto"/>
                <a:ea typeface="Roboto"/>
                <a:cs typeface="Roboto"/>
                <a:sym typeface="Roboto"/>
              </a:rPr>
              <a:t>fonts</a:t>
            </a:r>
            <a:endParaRPr sz="1100">
              <a:solidFill>
                <a:srgbClr val="333333"/>
              </a:solidFill>
              <a:latin typeface="Roboto"/>
              <a:ea typeface="Roboto"/>
              <a:cs typeface="Roboto"/>
              <a:sym typeface="Roboto"/>
            </a:endParaRPr>
          </a:p>
          <a:p>
            <a:pPr indent="0" lvl="0" marL="584200" rtl="0" algn="l">
              <a:lnSpc>
                <a:spcPct val="100000"/>
              </a:lnSpc>
              <a:spcBef>
                <a:spcPts val="0"/>
              </a:spcBef>
              <a:spcAft>
                <a:spcPts val="0"/>
              </a:spcAft>
              <a:buNone/>
            </a:pPr>
            <a:r>
              <a:rPr lang="en" sz="1100">
                <a:solidFill>
                  <a:srgbClr val="333333"/>
                </a:solidFill>
                <a:latin typeface="Roboto"/>
                <a:ea typeface="Roboto"/>
                <a:cs typeface="Roboto"/>
                <a:sym typeface="Roboto"/>
              </a:rPr>
              <a:t>prefabs​</a:t>
            </a:r>
            <a:endParaRPr sz="1100">
              <a:solidFill>
                <a:srgbClr val="333333"/>
              </a:solidFill>
              <a:latin typeface="Roboto"/>
              <a:ea typeface="Roboto"/>
              <a:cs typeface="Roboto"/>
              <a:sym typeface="Roboto"/>
            </a:endParaRPr>
          </a:p>
          <a:p>
            <a:pPr indent="0" lvl="0" marL="0" rtl="0" algn="l">
              <a:lnSpc>
                <a:spcPct val="100000"/>
              </a:lnSpc>
              <a:spcBef>
                <a:spcPts val="0"/>
              </a:spcBef>
              <a:spcAft>
                <a:spcPts val="0"/>
              </a:spcAft>
              <a:buNone/>
            </a:pPr>
            <a:r>
              <a:rPr lang="en" sz="1100">
                <a:solidFill>
                  <a:srgbClr val="333333"/>
                </a:solidFill>
                <a:latin typeface="Roboto"/>
                <a:ea typeface="Roboto"/>
                <a:cs typeface="Roboto"/>
                <a:sym typeface="Roboto"/>
              </a:rPr>
              <a:t>&lt;third party&gt;</a:t>
            </a:r>
            <a:endParaRPr sz="1100">
              <a:solidFill>
                <a:srgbClr val="333333"/>
              </a:solidFill>
              <a:latin typeface="Roboto"/>
              <a:ea typeface="Roboto"/>
              <a:cs typeface="Roboto"/>
              <a:sym typeface="Roboto"/>
            </a:endParaRPr>
          </a:p>
          <a:p>
            <a:pPr indent="0" lvl="0" marL="0" rtl="0" algn="l">
              <a:lnSpc>
                <a:spcPct val="100000"/>
              </a:lnSpc>
              <a:spcBef>
                <a:spcPts val="0"/>
              </a:spcBef>
              <a:spcAft>
                <a:spcPts val="0"/>
              </a:spcAft>
              <a:buNone/>
            </a:pPr>
            <a:r>
              <a:rPr lang="en" sz="1100">
                <a:solidFill>
                  <a:srgbClr val="333333"/>
                </a:solidFill>
                <a:latin typeface="Roboto"/>
                <a:ea typeface="Roboto"/>
                <a:cs typeface="Roboto"/>
                <a:sym typeface="Roboto"/>
              </a:rPr>
              <a:t>&lt;third party&gt;</a:t>
            </a:r>
            <a:endParaRPr sz="1100">
              <a:solidFill>
                <a:srgbClr val="333333"/>
              </a:solidFill>
              <a:latin typeface="Roboto"/>
              <a:ea typeface="Roboto"/>
              <a:cs typeface="Roboto"/>
              <a:sym typeface="Roboto"/>
            </a:endParaRPr>
          </a:p>
          <a:p>
            <a:pPr indent="0" lvl="0" marL="0" rtl="0" algn="l">
              <a:lnSpc>
                <a:spcPct val="100000"/>
              </a:lnSpc>
              <a:spcBef>
                <a:spcPts val="0"/>
              </a:spcBef>
              <a:spcAft>
                <a:spcPts val="0"/>
              </a:spcAft>
              <a:buNone/>
            </a:pPr>
            <a:r>
              <a:rPr lang="en" sz="1100">
                <a:solidFill>
                  <a:srgbClr val="333333"/>
                </a:solidFill>
                <a:latin typeface="Roboto"/>
                <a:ea typeface="Roboto"/>
                <a:cs typeface="Roboto"/>
                <a:sym typeface="Roboto"/>
              </a:rPr>
              <a:t>&lt;third party&gt;</a:t>
            </a:r>
            <a:endParaRPr sz="1100">
              <a:solidFill>
                <a:srgbClr val="333333"/>
              </a:solidFill>
              <a:latin typeface="Roboto"/>
              <a:ea typeface="Roboto"/>
              <a:cs typeface="Roboto"/>
              <a:sym typeface="Roboto"/>
            </a:endParaRPr>
          </a:p>
          <a:p>
            <a:pPr indent="0" lvl="0" marL="0" rtl="0" algn="l">
              <a:lnSpc>
                <a:spcPct val="100000"/>
              </a:lnSpc>
              <a:spcBef>
                <a:spcPts val="0"/>
              </a:spcBef>
              <a:spcAft>
                <a:spcPts val="1600"/>
              </a:spcAft>
              <a:buNone/>
            </a:pPr>
            <a:r>
              <a:rPr lang="en" sz="1100">
                <a:solidFill>
                  <a:srgbClr val="333333"/>
                </a:solidFill>
                <a:latin typeface="Roboto"/>
                <a:ea typeface="Roboto"/>
                <a:cs typeface="Roboto"/>
                <a:sym typeface="Roboto"/>
              </a:rPr>
              <a:t>...</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58"/>
          <p:cNvSpPr txBox="1"/>
          <p:nvPr>
            <p:ph type="title"/>
          </p:nvPr>
        </p:nvSpPr>
        <p:spPr>
          <a:xfrm>
            <a:off x="349300" y="29725"/>
            <a:ext cx="7407000" cy="66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 Tips</a:t>
            </a:r>
            <a:endParaRPr/>
          </a:p>
        </p:txBody>
      </p:sp>
      <p:sp>
        <p:nvSpPr>
          <p:cNvPr id="399" name="Google Shape;399;p58"/>
          <p:cNvSpPr txBox="1"/>
          <p:nvPr>
            <p:ph idx="1" type="body"/>
          </p:nvPr>
        </p:nvSpPr>
        <p:spPr>
          <a:xfrm>
            <a:off x="349300" y="690225"/>
            <a:ext cx="7407000" cy="3816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sz="1100">
                <a:solidFill>
                  <a:srgbClr val="333333"/>
                </a:solidFill>
                <a:latin typeface="Roboto"/>
                <a:ea typeface="Roboto"/>
                <a:cs typeface="Roboto"/>
                <a:sym typeface="Roboto"/>
              </a:rPr>
              <a:t>Don't move third-party Asset Store products.</a:t>
            </a:r>
            <a:r>
              <a:rPr lang="en" sz="1100">
                <a:solidFill>
                  <a:srgbClr val="333333"/>
                </a:solidFill>
                <a:latin typeface="Roboto"/>
                <a:ea typeface="Roboto"/>
                <a:cs typeface="Roboto"/>
                <a:sym typeface="Roboto"/>
              </a:rPr>
              <a:t> Leave them in their original import locations. Some of them still expect to run in hard-coded paths. Also, if you update a package that contains new files, the new files will be imported into the original import location, which makes a mess.</a:t>
            </a:r>
            <a:endParaRPr sz="1100"/>
          </a:p>
          <a:p>
            <a:pPr indent="-298450" lvl="0" marL="457200" rtl="0" algn="l">
              <a:spcBef>
                <a:spcPts val="0"/>
              </a:spcBef>
              <a:spcAft>
                <a:spcPts val="0"/>
              </a:spcAft>
              <a:buSzPts val="1100"/>
              <a:buChar char="●"/>
            </a:pPr>
            <a:r>
              <a:rPr b="1" lang="en" sz="1100">
                <a:solidFill>
                  <a:srgbClr val="333333"/>
                </a:solidFill>
                <a:latin typeface="Roboto"/>
                <a:ea typeface="Roboto"/>
                <a:cs typeface="Roboto"/>
                <a:sym typeface="Roboto"/>
              </a:rPr>
              <a:t>Organize your own assets</a:t>
            </a:r>
            <a:r>
              <a:rPr lang="en" sz="1100">
                <a:solidFill>
                  <a:srgbClr val="333333"/>
                </a:solidFill>
                <a:latin typeface="Roboto"/>
                <a:ea typeface="Roboto"/>
                <a:cs typeface="Roboto"/>
                <a:sym typeface="Roboto"/>
              </a:rPr>
              <a:t> (code, textures, models, etc.) under a single folder. I prefer "_Project" because the underscore makes it sort to the top of the folder list. Or maybe two folders, "_Project" and "_Framework" (or "_Game" and "_Common").</a:t>
            </a:r>
            <a:endParaRPr sz="1100">
              <a:solidFill>
                <a:srgbClr val="333333"/>
              </a:solidFill>
              <a:latin typeface="Roboto"/>
              <a:ea typeface="Roboto"/>
              <a:cs typeface="Roboto"/>
              <a:sym typeface="Roboto"/>
            </a:endParaRPr>
          </a:p>
          <a:p>
            <a:pPr indent="-298450" lvl="0" marL="457200" rtl="0" algn="l">
              <a:spcBef>
                <a:spcPts val="0"/>
              </a:spcBef>
              <a:spcAft>
                <a:spcPts val="0"/>
              </a:spcAft>
              <a:buSzPts val="1100"/>
              <a:buChar char="●"/>
            </a:pPr>
            <a:r>
              <a:rPr lang="en" sz="1100">
                <a:solidFill>
                  <a:srgbClr val="333333"/>
                </a:solidFill>
                <a:latin typeface="Roboto"/>
                <a:ea typeface="Roboto"/>
                <a:cs typeface="Roboto"/>
                <a:sym typeface="Roboto"/>
              </a:rPr>
              <a:t>Inside "_Project", organize folders to maximize your team's workflow. Art assets tend to be the problem area since there are usually so many files.</a:t>
            </a:r>
            <a:endParaRPr sz="1100">
              <a:solidFill>
                <a:srgbClr val="333333"/>
              </a:solidFill>
              <a:latin typeface="Roboto"/>
              <a:ea typeface="Roboto"/>
              <a:cs typeface="Roboto"/>
              <a:sym typeface="Roboto"/>
            </a:endParaRPr>
          </a:p>
          <a:p>
            <a:pPr indent="-298450" lvl="0" marL="876300" rtl="0" algn="l">
              <a:spcBef>
                <a:spcPts val="0"/>
              </a:spcBef>
              <a:spcAft>
                <a:spcPts val="0"/>
              </a:spcAft>
              <a:buClr>
                <a:srgbClr val="333333"/>
              </a:buClr>
              <a:buSzPts val="1100"/>
              <a:buFont typeface="Roboto"/>
              <a:buChar char="●"/>
            </a:pPr>
            <a:r>
              <a:rPr lang="en" sz="1100">
                <a:solidFill>
                  <a:srgbClr val="333333"/>
                </a:solidFill>
                <a:latin typeface="Roboto"/>
                <a:ea typeface="Roboto"/>
                <a:cs typeface="Roboto"/>
                <a:sym typeface="Roboto"/>
              </a:rPr>
              <a:t>If your game is divided into sections (e.g., levels) with distinct sets of art, consider folders for each section (e.g, Mushroom Kingdom, Sewers, Dracula's Castle, etc.).</a:t>
            </a:r>
            <a:endParaRPr sz="1100">
              <a:solidFill>
                <a:srgbClr val="333333"/>
              </a:solidFill>
              <a:latin typeface="Roboto"/>
              <a:ea typeface="Roboto"/>
              <a:cs typeface="Roboto"/>
              <a:sym typeface="Roboto"/>
            </a:endParaRPr>
          </a:p>
          <a:p>
            <a:pPr indent="-298450" lvl="0" marL="876300" rtl="0" algn="l">
              <a:spcBef>
                <a:spcPts val="0"/>
              </a:spcBef>
              <a:spcAft>
                <a:spcPts val="0"/>
              </a:spcAft>
              <a:buClr>
                <a:srgbClr val="333333"/>
              </a:buClr>
              <a:buSzPts val="1100"/>
              <a:buFont typeface="Roboto"/>
              <a:buChar char="●"/>
            </a:pPr>
            <a:r>
              <a:rPr lang="en" sz="1100">
                <a:solidFill>
                  <a:srgbClr val="333333"/>
                </a:solidFill>
                <a:latin typeface="Roboto"/>
                <a:ea typeface="Roboto"/>
                <a:cs typeface="Roboto"/>
                <a:sym typeface="Roboto"/>
              </a:rPr>
              <a:t>If your game reuses most of its art across levels, consider folders for each function instead: Scenes, ParticleEffects, Characters, etc.</a:t>
            </a:r>
            <a:endParaRPr sz="1100">
              <a:solidFill>
                <a:srgbClr val="333333"/>
              </a:solidFill>
              <a:latin typeface="Roboto"/>
              <a:ea typeface="Roboto"/>
              <a:cs typeface="Roboto"/>
              <a:sym typeface="Roboto"/>
            </a:endParaRPr>
          </a:p>
          <a:p>
            <a:pPr indent="-298450" lvl="0" marL="876300" rtl="0" algn="l">
              <a:spcBef>
                <a:spcPts val="0"/>
              </a:spcBef>
              <a:spcAft>
                <a:spcPts val="0"/>
              </a:spcAft>
              <a:buClr>
                <a:srgbClr val="333333"/>
              </a:buClr>
              <a:buSzPts val="1100"/>
              <a:buFont typeface="Roboto"/>
              <a:buChar char="●"/>
            </a:pPr>
            <a:r>
              <a:rPr lang="en" sz="1100">
                <a:solidFill>
                  <a:srgbClr val="333333"/>
                </a:solidFill>
                <a:latin typeface="Roboto"/>
                <a:ea typeface="Roboto"/>
                <a:cs typeface="Roboto"/>
                <a:sym typeface="Roboto"/>
              </a:rPr>
              <a:t>I've found that it works best to group all assets related to an entity in a single folder. So, for example, you might have a "Dragon" folder with subfolders for Dragon-specific textures, models, animation, particle effects, and audio clips.</a:t>
            </a:r>
            <a:endParaRPr sz="1100">
              <a:solidFill>
                <a:srgbClr val="333333"/>
              </a:solidFill>
              <a:latin typeface="Roboto"/>
              <a:ea typeface="Roboto"/>
              <a:cs typeface="Roboto"/>
              <a:sym typeface="Roboto"/>
            </a:endParaRPr>
          </a:p>
          <a:p>
            <a:pPr indent="-298450" lvl="0" marL="876300" rtl="0" algn="l">
              <a:spcBef>
                <a:spcPts val="0"/>
              </a:spcBef>
              <a:spcAft>
                <a:spcPts val="0"/>
              </a:spcAft>
              <a:buClr>
                <a:srgbClr val="333333"/>
              </a:buClr>
              <a:buSzPts val="1100"/>
              <a:buFont typeface="Roboto"/>
              <a:buChar char="●"/>
            </a:pPr>
            <a:r>
              <a:rPr lang="en" sz="1100">
                <a:solidFill>
                  <a:srgbClr val="333333"/>
                </a:solidFill>
                <a:latin typeface="Roboto"/>
                <a:ea typeface="Roboto"/>
                <a:cs typeface="Roboto"/>
                <a:sym typeface="Roboto"/>
              </a:rPr>
              <a:t>The goal is to establish a folder structure that allows artists and co-workers to find assets easily and avoid messing with assets that they're not currently working on.</a:t>
            </a:r>
            <a:endParaRPr sz="1100">
              <a:solidFill>
                <a:srgbClr val="333333"/>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p59"/>
          <p:cNvSpPr txBox="1"/>
          <p:nvPr>
            <p:ph type="title"/>
          </p:nvPr>
        </p:nvSpPr>
        <p:spPr>
          <a:xfrm>
            <a:off x="308775" y="770525"/>
            <a:ext cx="2866800" cy="3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Special folder names</a:t>
            </a:r>
            <a:endParaRPr/>
          </a:p>
        </p:txBody>
      </p:sp>
      <p:sp>
        <p:nvSpPr>
          <p:cNvPr id="405" name="Google Shape;405;p59"/>
          <p:cNvSpPr txBox="1"/>
          <p:nvPr>
            <p:ph idx="1" type="body"/>
          </p:nvPr>
        </p:nvSpPr>
        <p:spPr>
          <a:xfrm>
            <a:off x="3681825" y="235500"/>
            <a:ext cx="5213700" cy="48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rgbClr val="1155CC"/>
                </a:solidFill>
                <a:latin typeface="Arial"/>
                <a:ea typeface="Arial"/>
                <a:cs typeface="Arial"/>
                <a:sym typeface="Arial"/>
                <a:hlinkClick r:id="rId3"/>
              </a:rPr>
              <a:t>https://docs.unity3d.com/Manual/SpecialFolders.html</a:t>
            </a:r>
            <a:endParaRPr b="1" sz="1000"/>
          </a:p>
          <a:p>
            <a:pPr indent="0" lvl="0" marL="0" rtl="0" algn="l">
              <a:spcBef>
                <a:spcPts val="1600"/>
              </a:spcBef>
              <a:spcAft>
                <a:spcPts val="0"/>
              </a:spcAft>
              <a:buNone/>
            </a:pPr>
            <a:r>
              <a:t/>
            </a:r>
            <a:endParaRPr b="1" sz="1000"/>
          </a:p>
          <a:p>
            <a:pPr indent="0" lvl="0" marL="0" marR="0" rtl="0" algn="l">
              <a:lnSpc>
                <a:spcPct val="115000"/>
              </a:lnSpc>
              <a:spcBef>
                <a:spcPts val="1600"/>
              </a:spcBef>
              <a:spcAft>
                <a:spcPts val="0"/>
              </a:spcAft>
              <a:buNone/>
            </a:pPr>
            <a:r>
              <a:rPr b="1" lang="en" sz="1000"/>
              <a:t>Assets</a:t>
            </a:r>
            <a:endParaRPr b="1" sz="1000"/>
          </a:p>
          <a:p>
            <a:pPr indent="0" lvl="0" marL="0" rtl="0" algn="l">
              <a:spcBef>
                <a:spcPts val="1600"/>
              </a:spcBef>
              <a:spcAft>
                <a:spcPts val="0"/>
              </a:spcAft>
              <a:buNone/>
            </a:pPr>
            <a:r>
              <a:rPr lang="en" sz="1000">
                <a:solidFill>
                  <a:srgbClr val="455463"/>
                </a:solidFill>
                <a:latin typeface="Arial"/>
                <a:ea typeface="Arial"/>
                <a:cs typeface="Arial"/>
                <a:sym typeface="Arial"/>
              </a:rPr>
              <a:t>The Assets folder is the main folder that contains the Assets used by a Unity project.</a:t>
            </a:r>
            <a:endParaRPr sz="1000"/>
          </a:p>
          <a:p>
            <a:pPr indent="0" lvl="0" marL="0" marR="0" rtl="0" algn="l">
              <a:lnSpc>
                <a:spcPct val="115000"/>
              </a:lnSpc>
              <a:spcBef>
                <a:spcPts val="1600"/>
              </a:spcBef>
              <a:spcAft>
                <a:spcPts val="0"/>
              </a:spcAft>
              <a:buNone/>
            </a:pPr>
            <a:r>
              <a:rPr b="1" lang="en" sz="1000"/>
              <a:t>Resources</a:t>
            </a:r>
            <a:endParaRPr b="1" sz="1000"/>
          </a:p>
          <a:p>
            <a:pPr indent="0" lvl="0" marL="0" marR="0" rtl="0" algn="l">
              <a:lnSpc>
                <a:spcPct val="100000"/>
              </a:lnSpc>
              <a:spcBef>
                <a:spcPts val="1600"/>
              </a:spcBef>
              <a:spcAft>
                <a:spcPts val="0"/>
              </a:spcAft>
              <a:buNone/>
            </a:pPr>
            <a:r>
              <a:rPr lang="en" sz="1000">
                <a:solidFill>
                  <a:srgbClr val="455463"/>
                </a:solidFill>
                <a:latin typeface="Arial"/>
                <a:ea typeface="Arial"/>
                <a:cs typeface="Arial"/>
                <a:sym typeface="Arial"/>
              </a:rPr>
              <a:t>You can load Assets on-demand from a script instead of creating instances of Assets in a Scene for use in gameplay. You do this by placing the Assets in a folder called Resources. Load these Assets by using the</a:t>
            </a:r>
            <a:r>
              <a:rPr lang="en" sz="1000"/>
              <a:t> </a:t>
            </a:r>
            <a:r>
              <a:rPr lang="en" sz="1000" u="sng">
                <a:solidFill>
                  <a:srgbClr val="B83C82"/>
                </a:solidFill>
                <a:latin typeface="Arial"/>
                <a:ea typeface="Arial"/>
                <a:cs typeface="Arial"/>
                <a:sym typeface="Arial"/>
                <a:hlinkClick r:id="rId4"/>
              </a:rPr>
              <a:t>Resources.Load</a:t>
            </a:r>
            <a:r>
              <a:rPr lang="en" sz="1000"/>
              <a:t> </a:t>
            </a:r>
            <a:r>
              <a:rPr lang="en" sz="1000">
                <a:solidFill>
                  <a:srgbClr val="455463"/>
                </a:solidFill>
                <a:latin typeface="Arial"/>
                <a:ea typeface="Arial"/>
                <a:cs typeface="Arial"/>
                <a:sym typeface="Arial"/>
              </a:rPr>
              <a:t>function</a:t>
            </a:r>
            <a:r>
              <a:rPr lang="en" sz="1000"/>
              <a:t>.</a:t>
            </a:r>
            <a:endParaRPr sz="1000"/>
          </a:p>
          <a:p>
            <a:pPr indent="0" lvl="0" marL="0" marR="0" rtl="0" algn="l">
              <a:lnSpc>
                <a:spcPct val="115000"/>
              </a:lnSpc>
              <a:spcBef>
                <a:spcPts val="1100"/>
              </a:spcBef>
              <a:spcAft>
                <a:spcPts val="0"/>
              </a:spcAft>
              <a:buNone/>
            </a:pPr>
            <a:r>
              <a:rPr b="1" lang="en" sz="1000"/>
              <a:t>Editor</a:t>
            </a:r>
            <a:endParaRPr sz="1000">
              <a:solidFill>
                <a:srgbClr val="455463"/>
              </a:solidFill>
              <a:latin typeface="Arial"/>
              <a:ea typeface="Arial"/>
              <a:cs typeface="Arial"/>
              <a:sym typeface="Arial"/>
            </a:endParaRPr>
          </a:p>
          <a:p>
            <a:pPr indent="0" lvl="0" marL="0" marR="0" rtl="0" algn="l">
              <a:lnSpc>
                <a:spcPct val="100000"/>
              </a:lnSpc>
              <a:spcBef>
                <a:spcPts val="1600"/>
              </a:spcBef>
              <a:spcAft>
                <a:spcPts val="0"/>
              </a:spcAft>
              <a:buNone/>
            </a:pPr>
            <a:r>
              <a:rPr lang="en" sz="1000">
                <a:solidFill>
                  <a:srgbClr val="455463"/>
                </a:solidFill>
                <a:latin typeface="Arial"/>
                <a:ea typeface="Arial"/>
                <a:cs typeface="Arial"/>
                <a:sym typeface="Arial"/>
              </a:rPr>
              <a:t>Scripts placed in a folder called Editor are treated as Editor scripts rather than runtime scripts. These scripts add functionality to the Editor during development, and are not available in builds at runtime.</a:t>
            </a:r>
            <a:endParaRPr sz="1000"/>
          </a:p>
          <a:p>
            <a:pPr indent="0" lvl="0" marL="0" marR="0" rtl="0" algn="l">
              <a:lnSpc>
                <a:spcPct val="115000"/>
              </a:lnSpc>
              <a:spcBef>
                <a:spcPts val="1100"/>
              </a:spcBef>
              <a:spcAft>
                <a:spcPts val="0"/>
              </a:spcAft>
              <a:buNone/>
            </a:pPr>
            <a:r>
              <a:rPr b="1" lang="en" sz="1000"/>
              <a:t>Plug-ins</a:t>
            </a:r>
            <a:endParaRPr b="1" sz="1000">
              <a:solidFill>
                <a:srgbClr val="1B2229"/>
              </a:solidFill>
              <a:latin typeface="Arial"/>
              <a:ea typeface="Arial"/>
              <a:cs typeface="Arial"/>
              <a:sym typeface="Arial"/>
            </a:endParaRPr>
          </a:p>
          <a:p>
            <a:pPr indent="0" lvl="0" marL="0" rtl="0" algn="l">
              <a:lnSpc>
                <a:spcPct val="100000"/>
              </a:lnSpc>
              <a:spcBef>
                <a:spcPts val="1600"/>
              </a:spcBef>
              <a:spcAft>
                <a:spcPts val="0"/>
              </a:spcAft>
              <a:buNone/>
            </a:pPr>
            <a:r>
              <a:rPr lang="en" sz="1000">
                <a:solidFill>
                  <a:srgbClr val="455463"/>
                </a:solidFill>
                <a:latin typeface="Arial"/>
                <a:ea typeface="Arial"/>
                <a:cs typeface="Arial"/>
                <a:sym typeface="Arial"/>
              </a:rPr>
              <a:t>You can add</a:t>
            </a:r>
            <a:r>
              <a:rPr lang="en" sz="1000"/>
              <a:t> </a:t>
            </a:r>
            <a:r>
              <a:rPr lang="en" sz="1000" u="sng">
                <a:solidFill>
                  <a:srgbClr val="B83C82"/>
                </a:solidFill>
                <a:latin typeface="Arial"/>
                <a:ea typeface="Arial"/>
                <a:cs typeface="Arial"/>
                <a:sym typeface="Arial"/>
                <a:hlinkClick r:id="rId5"/>
              </a:rPr>
              <a:t>plug-ins</a:t>
            </a:r>
            <a:r>
              <a:rPr lang="en" sz="1000">
                <a:solidFill>
                  <a:srgbClr val="455463"/>
                </a:solidFill>
                <a:latin typeface="Arial"/>
                <a:ea typeface="Arial"/>
                <a:cs typeface="Arial"/>
                <a:sym typeface="Arial"/>
              </a:rPr>
              <a:t> to your Project to extend Unity’s features. Plug-ins are native DLLs that are typically written in C/C++. They can access third-party code libraries, system calls and other Unity built-in functionality. Always place plug-ins in a folder called Plugins for them to be detected by Unity.</a:t>
            </a:r>
            <a:endParaRPr sz="1000"/>
          </a:p>
          <a:p>
            <a:pPr indent="0" lvl="0" marL="0" rtl="0" algn="l">
              <a:spcBef>
                <a:spcPts val="1100"/>
              </a:spcBef>
              <a:spcAft>
                <a:spcPts val="1600"/>
              </a:spcAft>
              <a:buNone/>
            </a:pPr>
            <a:r>
              <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60"/>
          <p:cNvSpPr txBox="1"/>
          <p:nvPr>
            <p:ph type="title"/>
          </p:nvPr>
        </p:nvSpPr>
        <p:spPr>
          <a:xfrm>
            <a:off x="324475" y="148225"/>
            <a:ext cx="3559500" cy="137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Prefabs</a:t>
            </a:r>
            <a:endParaRPr/>
          </a:p>
        </p:txBody>
      </p:sp>
      <p:sp>
        <p:nvSpPr>
          <p:cNvPr id="411" name="Google Shape;411;p60"/>
          <p:cNvSpPr txBox="1"/>
          <p:nvPr>
            <p:ph idx="1" type="body"/>
          </p:nvPr>
        </p:nvSpPr>
        <p:spPr>
          <a:xfrm>
            <a:off x="324475" y="1920450"/>
            <a:ext cx="8494800" cy="27042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050">
                <a:solidFill>
                  <a:srgbClr val="455463"/>
                </a:solidFill>
                <a:latin typeface="Arial"/>
                <a:ea typeface="Arial"/>
                <a:cs typeface="Arial"/>
                <a:sym typeface="Arial"/>
              </a:rPr>
              <a:t>It is convenient to build a GameObject in the scene by adding components and setting their properties to the appropriate values.</a:t>
            </a:r>
            <a:endParaRPr sz="1050">
              <a:solidFill>
                <a:srgbClr val="455463"/>
              </a:solidFill>
              <a:latin typeface="Arial"/>
              <a:ea typeface="Arial"/>
              <a:cs typeface="Arial"/>
              <a:sym typeface="Arial"/>
            </a:endParaRPr>
          </a:p>
          <a:p>
            <a:pPr indent="0" lvl="0" marL="0" marR="0" rtl="0" algn="l">
              <a:lnSpc>
                <a:spcPct val="115000"/>
              </a:lnSpc>
              <a:spcBef>
                <a:spcPts val="1600"/>
              </a:spcBef>
              <a:spcAft>
                <a:spcPts val="0"/>
              </a:spcAft>
              <a:buNone/>
            </a:pPr>
            <a:r>
              <a:rPr lang="en" sz="1050">
                <a:solidFill>
                  <a:srgbClr val="455463"/>
                </a:solidFill>
                <a:latin typeface="Arial"/>
                <a:ea typeface="Arial"/>
                <a:cs typeface="Arial"/>
                <a:sym typeface="Arial"/>
              </a:rPr>
              <a:t>If your object is reused in the scene several times. Simply copying the object will certainly produce duplicates but they will all be independently editable. </a:t>
            </a:r>
            <a:endParaRPr/>
          </a:p>
          <a:p>
            <a:pPr indent="0" lvl="0" marL="0" rtl="0" algn="l">
              <a:spcBef>
                <a:spcPts val="1600"/>
              </a:spcBef>
              <a:spcAft>
                <a:spcPts val="0"/>
              </a:spcAft>
              <a:buNone/>
            </a:pPr>
            <a:r>
              <a:rPr lang="en" sz="1050">
                <a:solidFill>
                  <a:srgbClr val="455463"/>
                </a:solidFill>
                <a:latin typeface="Arial"/>
                <a:ea typeface="Arial"/>
                <a:cs typeface="Arial"/>
                <a:sym typeface="Arial"/>
              </a:rPr>
              <a:t>Generally, you want all instances of a particular object to have the same properties, so when you edit one object in the scene, you would prefer not to have to make the same edit repeatedly to all the copies.</a:t>
            </a:r>
            <a:endParaRPr sz="1050">
              <a:solidFill>
                <a:srgbClr val="455463"/>
              </a:solidFill>
              <a:latin typeface="Arial"/>
              <a:ea typeface="Arial"/>
              <a:cs typeface="Arial"/>
              <a:sym typeface="Arial"/>
            </a:endParaRPr>
          </a:p>
          <a:p>
            <a:pPr indent="0" lvl="0" marL="0" rtl="0" algn="l">
              <a:spcBef>
                <a:spcPts val="1600"/>
              </a:spcBef>
              <a:spcAft>
                <a:spcPts val="0"/>
              </a:spcAft>
              <a:buNone/>
            </a:pPr>
            <a:r>
              <a:rPr lang="en" sz="1050">
                <a:solidFill>
                  <a:srgbClr val="455463"/>
                </a:solidFill>
                <a:latin typeface="Arial"/>
                <a:ea typeface="Arial"/>
                <a:cs typeface="Arial"/>
                <a:sym typeface="Arial"/>
              </a:rPr>
              <a:t>You can create a prefab by selecting </a:t>
            </a:r>
            <a:endParaRPr sz="1050">
              <a:solidFill>
                <a:srgbClr val="455463"/>
              </a:solidFill>
              <a:latin typeface="Arial"/>
              <a:ea typeface="Arial"/>
              <a:cs typeface="Arial"/>
              <a:sym typeface="Arial"/>
            </a:endParaRPr>
          </a:p>
          <a:p>
            <a:pPr indent="0" lvl="0" marL="0" rtl="0" algn="l">
              <a:spcBef>
                <a:spcPts val="0"/>
              </a:spcBef>
              <a:spcAft>
                <a:spcPts val="0"/>
              </a:spcAft>
              <a:buNone/>
            </a:pPr>
            <a:r>
              <a:rPr lang="en" sz="1050">
                <a:solidFill>
                  <a:srgbClr val="455463"/>
                </a:solidFill>
                <a:latin typeface="Consolas"/>
                <a:ea typeface="Consolas"/>
                <a:cs typeface="Consolas"/>
                <a:sym typeface="Consolas"/>
              </a:rPr>
              <a:t>Asset &gt; Create Prefab</a:t>
            </a:r>
            <a:r>
              <a:rPr lang="en" sz="1050">
                <a:solidFill>
                  <a:srgbClr val="455463"/>
                </a:solidFill>
                <a:latin typeface="Arial"/>
                <a:ea typeface="Arial"/>
                <a:cs typeface="Arial"/>
                <a:sym typeface="Arial"/>
              </a:rPr>
              <a:t> and then dragging an object from the scene onto the “empty” prefab asset that appears or simply drag the obje. </a:t>
            </a:r>
            <a:endParaRPr sz="1050">
              <a:solidFill>
                <a:srgbClr val="455463"/>
              </a:solidFill>
              <a:latin typeface="Arial"/>
              <a:ea typeface="Arial"/>
              <a:cs typeface="Arial"/>
              <a:sym typeface="Arial"/>
            </a:endParaRPr>
          </a:p>
          <a:p>
            <a:pPr indent="0" lvl="0" marL="0" rtl="0" algn="l">
              <a:spcBef>
                <a:spcPts val="0"/>
              </a:spcBef>
              <a:spcAft>
                <a:spcPts val="0"/>
              </a:spcAft>
              <a:buNone/>
            </a:pPr>
            <a:r>
              <a:rPr lang="en" sz="1050">
                <a:solidFill>
                  <a:srgbClr val="455463"/>
                </a:solidFill>
                <a:latin typeface="Arial"/>
                <a:ea typeface="Arial"/>
                <a:cs typeface="Arial"/>
                <a:sym typeface="Arial"/>
              </a:rPr>
              <a:t>If you then drag a different GameObject onto the prefab you will be asked if you want to replace your current gameobject with the new one. Simply dragging the prefab asset from the project view to the scene view will then create instances of the prefab. </a:t>
            </a:r>
            <a:endParaRPr/>
          </a:p>
        </p:txBody>
      </p:sp>
      <p:grpSp>
        <p:nvGrpSpPr>
          <p:cNvPr id="412" name="Google Shape;412;p60"/>
          <p:cNvGrpSpPr/>
          <p:nvPr/>
        </p:nvGrpSpPr>
        <p:grpSpPr>
          <a:xfrm>
            <a:off x="4820525" y="104700"/>
            <a:ext cx="4352650" cy="1506000"/>
            <a:chOff x="4744325" y="104700"/>
            <a:chExt cx="4352650" cy="1506000"/>
          </a:xfrm>
        </p:grpSpPr>
        <p:pic>
          <p:nvPicPr>
            <p:cNvPr id="413" name="Google Shape;413;p60"/>
            <p:cNvPicPr preferRelativeResize="0"/>
            <p:nvPr/>
          </p:nvPicPr>
          <p:blipFill>
            <a:blip r:embed="rId3">
              <a:alphaModFix/>
            </a:blip>
            <a:stretch>
              <a:fillRect/>
            </a:stretch>
          </p:blipFill>
          <p:spPr>
            <a:xfrm>
              <a:off x="4744325" y="104700"/>
              <a:ext cx="4138350" cy="1269100"/>
            </a:xfrm>
            <a:prstGeom prst="rect">
              <a:avLst/>
            </a:prstGeom>
            <a:noFill/>
            <a:ln>
              <a:noFill/>
            </a:ln>
          </p:spPr>
        </p:pic>
        <p:sp>
          <p:nvSpPr>
            <p:cNvPr id="414" name="Google Shape;414;p60"/>
            <p:cNvSpPr/>
            <p:nvPr/>
          </p:nvSpPr>
          <p:spPr>
            <a:xfrm flipH="1">
              <a:off x="7599975" y="957900"/>
              <a:ext cx="1497000" cy="652800"/>
            </a:xfrm>
            <a:prstGeom prst="bentUpArrow">
              <a:avLst>
                <a:gd fmla="val 27209" name="adj1"/>
                <a:gd fmla="val 25000" name="adj2"/>
                <a:gd fmla="val 25000" name="adj3"/>
              </a:avLst>
            </a:pr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Google Shape;419;p61"/>
          <p:cNvSpPr txBox="1"/>
          <p:nvPr>
            <p:ph type="title"/>
          </p:nvPr>
        </p:nvSpPr>
        <p:spPr>
          <a:xfrm>
            <a:off x="291875" y="406900"/>
            <a:ext cx="3039600" cy="138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Export Assets</a:t>
            </a:r>
            <a:endParaRPr/>
          </a:p>
        </p:txBody>
      </p:sp>
      <p:sp>
        <p:nvSpPr>
          <p:cNvPr id="420" name="Google Shape;420;p61"/>
          <p:cNvSpPr txBox="1"/>
          <p:nvPr>
            <p:ph idx="1" type="body"/>
          </p:nvPr>
        </p:nvSpPr>
        <p:spPr>
          <a:xfrm>
            <a:off x="291938" y="2053718"/>
            <a:ext cx="3039600" cy="23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Right click in your “Project Window” -&gt; </a:t>
            </a:r>
            <a:endParaRPr/>
          </a:p>
          <a:p>
            <a:pPr indent="0" lvl="0" marL="0" rtl="0" algn="l">
              <a:spcBef>
                <a:spcPts val="1600"/>
              </a:spcBef>
              <a:spcAft>
                <a:spcPts val="1600"/>
              </a:spcAft>
              <a:buNone/>
            </a:pPr>
            <a:r>
              <a:rPr lang="en"/>
              <a:t>Export Package...</a:t>
            </a:r>
            <a:endParaRPr/>
          </a:p>
        </p:txBody>
      </p:sp>
      <p:sp>
        <p:nvSpPr>
          <p:cNvPr id="421" name="Google Shape;421;p61"/>
          <p:cNvSpPr/>
          <p:nvPr/>
        </p:nvSpPr>
        <p:spPr>
          <a:xfrm>
            <a:off x="4232750" y="0"/>
            <a:ext cx="4911300" cy="5143500"/>
          </a:xfrm>
          <a:prstGeom prst="parallelogram">
            <a:avLst>
              <a:gd fmla="val 25000" name="adj"/>
            </a:avLst>
          </a:prstGeom>
          <a:solidFill>
            <a:srgbClr val="FFFFFF"/>
          </a:solidFill>
          <a:ln>
            <a:noFill/>
          </a:ln>
          <a:effectLst>
            <a:outerShdw blurRad="50800" rotWithShape="0" algn="tl" dist="38100">
              <a:srgbClr val="000000">
                <a:alpha val="29800"/>
              </a:srgb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422" name="Google Shape;422;p61"/>
          <p:cNvSpPr/>
          <p:nvPr/>
        </p:nvSpPr>
        <p:spPr>
          <a:xfrm>
            <a:off x="3331550" y="0"/>
            <a:ext cx="5633700" cy="5143500"/>
          </a:xfrm>
          <a:prstGeom prst="parallelogram">
            <a:avLst>
              <a:gd fmla="val 24220" name="adj"/>
            </a:avLst>
          </a:prstGeom>
          <a:solidFill>
            <a:srgbClr val="EEEEEE">
              <a:alpha val="67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3" name="Google Shape;423;p61"/>
          <p:cNvPicPr preferRelativeResize="0"/>
          <p:nvPr/>
        </p:nvPicPr>
        <p:blipFill rotWithShape="1">
          <a:blip r:embed="rId3">
            <a:alphaModFix/>
          </a:blip>
          <a:srcRect b="0" l="5508" r="5508" t="0"/>
          <a:stretch/>
        </p:blipFill>
        <p:spPr>
          <a:xfrm>
            <a:off x="3562350" y="0"/>
            <a:ext cx="5581800" cy="5143500"/>
          </a:xfrm>
          <a:prstGeom prst="parallelogram">
            <a:avLst>
              <a:gd fmla="val 23683"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7" name="Shape 427"/>
        <p:cNvGrpSpPr/>
        <p:nvPr/>
      </p:nvGrpSpPr>
      <p:grpSpPr>
        <a:xfrm>
          <a:off x="0" y="0"/>
          <a:ext cx="0" cy="0"/>
          <a:chOff x="0" y="0"/>
          <a:chExt cx="0" cy="0"/>
        </a:xfrm>
      </p:grpSpPr>
      <p:sp>
        <p:nvSpPr>
          <p:cNvPr id="428" name="Google Shape;428;p62"/>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Scripts</a:t>
            </a:r>
            <a:endParaRPr/>
          </a:p>
        </p:txBody>
      </p:sp>
      <p:sp>
        <p:nvSpPr>
          <p:cNvPr id="429" name="Google Shape;429;p62"/>
          <p:cNvSpPr txBox="1"/>
          <p:nvPr>
            <p:ph idx="1" type="body"/>
          </p:nvPr>
        </p:nvSpPr>
        <p:spPr>
          <a:xfrm>
            <a:off x="307875" y="2982875"/>
            <a:ext cx="8664900" cy="1995300"/>
          </a:xfrm>
          <a:prstGeom prst="rect">
            <a:avLst/>
          </a:prstGeom>
        </p:spPr>
        <p:txBody>
          <a:bodyPr anchorCtr="0" anchor="t" bIns="91425" lIns="91425" spcFirstLastPara="1" rIns="91425" wrap="square" tIns="91425">
            <a:noAutofit/>
          </a:bodyPr>
          <a:lstStyle/>
          <a:p>
            <a:pPr indent="-304800" lvl="0" marL="457200" marR="0" rtl="0" algn="l">
              <a:spcBef>
                <a:spcPts val="0"/>
              </a:spcBef>
              <a:spcAft>
                <a:spcPts val="0"/>
              </a:spcAft>
              <a:buSzPts val="1200"/>
              <a:buChar char="●"/>
            </a:pPr>
            <a:r>
              <a:rPr lang="en" sz="1200"/>
              <a:t>public static </a:t>
            </a:r>
            <a:r>
              <a:rPr lang="en" sz="1200" u="sng">
                <a:solidFill>
                  <a:schemeClr val="hlink"/>
                </a:solidFill>
                <a:hlinkClick r:id="rId3"/>
              </a:rPr>
              <a:t>GameObject</a:t>
            </a:r>
            <a:r>
              <a:rPr lang="en" sz="1200"/>
              <a:t> </a:t>
            </a:r>
            <a:r>
              <a:rPr b="1" lang="en" sz="1200"/>
              <a:t>Find</a:t>
            </a:r>
            <a:r>
              <a:rPr lang="en" sz="1200"/>
              <a:t>(string </a:t>
            </a:r>
            <a:r>
              <a:rPr b="1" lang="en" sz="1200"/>
              <a:t>name</a:t>
            </a:r>
            <a:r>
              <a:rPr lang="en" sz="1200"/>
              <a:t>);</a:t>
            </a:r>
            <a:br>
              <a:rPr lang="en" sz="1200"/>
            </a:br>
            <a:r>
              <a:rPr lang="en" sz="1200"/>
              <a:t>public static GameObject[] </a:t>
            </a:r>
            <a:r>
              <a:rPr b="1" lang="en" sz="1200"/>
              <a:t>FindGameObjectsWithTag</a:t>
            </a:r>
            <a:r>
              <a:rPr lang="en" sz="1200"/>
              <a:t>(string </a:t>
            </a:r>
            <a:r>
              <a:rPr b="1" lang="en" sz="1200"/>
              <a:t>tag</a:t>
            </a:r>
            <a:r>
              <a:rPr lang="en" sz="1200"/>
              <a:t>);</a:t>
            </a:r>
            <a:endParaRPr sz="1200"/>
          </a:p>
          <a:p>
            <a:pPr indent="-304800" lvl="0" marL="457200" marR="0" rtl="0" algn="l">
              <a:spcBef>
                <a:spcPts val="0"/>
              </a:spcBef>
              <a:spcAft>
                <a:spcPts val="0"/>
              </a:spcAft>
              <a:buSzPts val="1200"/>
              <a:buChar char="●"/>
            </a:pPr>
            <a:r>
              <a:rPr lang="en" sz="1200"/>
              <a:t>public </a:t>
            </a:r>
            <a:r>
              <a:rPr lang="en" sz="1200" u="sng">
                <a:solidFill>
                  <a:schemeClr val="hlink"/>
                </a:solidFill>
                <a:hlinkClick r:id="rId4"/>
              </a:rPr>
              <a:t>Component</a:t>
            </a:r>
            <a:r>
              <a:rPr lang="en" sz="1200"/>
              <a:t> </a:t>
            </a:r>
            <a:r>
              <a:rPr b="1" lang="en" sz="1200"/>
              <a:t>GetComponent</a:t>
            </a:r>
            <a:r>
              <a:rPr lang="en" sz="1200"/>
              <a:t>(Type </a:t>
            </a:r>
            <a:r>
              <a:rPr b="1" lang="en" sz="1200"/>
              <a:t>type</a:t>
            </a:r>
            <a:r>
              <a:rPr lang="en" sz="1200"/>
              <a:t>);</a:t>
            </a:r>
            <a:br>
              <a:rPr lang="en" sz="1200"/>
            </a:br>
            <a:r>
              <a:rPr lang="en" sz="1200"/>
              <a:t>public Component[] </a:t>
            </a:r>
            <a:r>
              <a:rPr b="1" lang="en" sz="1200"/>
              <a:t>GetComponentsInChildren</a:t>
            </a:r>
            <a:r>
              <a:rPr lang="en" sz="1200"/>
              <a:t>(Type </a:t>
            </a:r>
            <a:r>
              <a:rPr b="1" lang="en" sz="1200"/>
              <a:t>t</a:t>
            </a:r>
            <a:r>
              <a:rPr lang="en" sz="1200"/>
              <a:t>, bool </a:t>
            </a:r>
            <a:r>
              <a:rPr b="1" lang="en" sz="1200"/>
              <a:t>includeInactive</a:t>
            </a:r>
            <a:r>
              <a:rPr lang="en" sz="1200"/>
              <a:t> = false);</a:t>
            </a:r>
            <a:endParaRPr sz="1200"/>
          </a:p>
          <a:p>
            <a:pPr indent="-304800" lvl="0" marL="457200" marR="0" rtl="0" algn="l">
              <a:spcBef>
                <a:spcPts val="0"/>
              </a:spcBef>
              <a:spcAft>
                <a:spcPts val="0"/>
              </a:spcAft>
              <a:buSzPts val="1200"/>
              <a:buChar char="●"/>
            </a:pPr>
            <a:r>
              <a:rPr lang="en" sz="1200"/>
              <a:t>public void </a:t>
            </a:r>
            <a:r>
              <a:rPr b="1" lang="en" sz="1200"/>
              <a:t>Invoke</a:t>
            </a:r>
            <a:r>
              <a:rPr lang="en" sz="1200"/>
              <a:t>(string </a:t>
            </a:r>
            <a:r>
              <a:rPr b="1" lang="en" sz="1200"/>
              <a:t>methodName</a:t>
            </a:r>
            <a:r>
              <a:rPr lang="en" sz="1200"/>
              <a:t>, float </a:t>
            </a:r>
            <a:r>
              <a:rPr b="1" lang="en" sz="1200"/>
              <a:t>time</a:t>
            </a:r>
            <a:r>
              <a:rPr lang="en" sz="1200"/>
              <a:t>);</a:t>
            </a:r>
            <a:br>
              <a:rPr lang="en" sz="1200"/>
            </a:br>
            <a:r>
              <a:rPr lang="en" sz="1200"/>
              <a:t>public void </a:t>
            </a:r>
            <a:r>
              <a:rPr b="1" lang="en" sz="1200"/>
              <a:t>InvokeRepeating</a:t>
            </a:r>
            <a:r>
              <a:rPr lang="en" sz="1200"/>
              <a:t>(string </a:t>
            </a:r>
            <a:r>
              <a:rPr b="1" lang="en" sz="1200"/>
              <a:t>methodName</a:t>
            </a:r>
            <a:r>
              <a:rPr lang="en" sz="1200"/>
              <a:t>, float </a:t>
            </a:r>
            <a:r>
              <a:rPr b="1" lang="en" sz="1200"/>
              <a:t>time</a:t>
            </a:r>
            <a:r>
              <a:rPr lang="en" sz="1200"/>
              <a:t>, float </a:t>
            </a:r>
            <a:r>
              <a:rPr b="1" lang="en" sz="1200"/>
              <a:t>repeatRate</a:t>
            </a:r>
            <a:r>
              <a:rPr lang="en" sz="1200"/>
              <a:t>);</a:t>
            </a:r>
            <a:endParaRPr sz="1200"/>
          </a:p>
          <a:p>
            <a:pPr indent="-304800" lvl="0" marL="457200" rtl="0" algn="l">
              <a:spcBef>
                <a:spcPts val="0"/>
              </a:spcBef>
              <a:spcAft>
                <a:spcPts val="0"/>
              </a:spcAft>
              <a:buSzPts val="1200"/>
              <a:buChar char="●"/>
            </a:pPr>
            <a:r>
              <a:rPr lang="en" sz="1200"/>
              <a:t>public static void Debug.Log(object message);</a:t>
            </a:r>
            <a:endParaRPr sz="1050">
              <a:solidFill>
                <a:srgbClr val="455463"/>
              </a:solidFill>
              <a:latin typeface="Arial"/>
              <a:ea typeface="Arial"/>
              <a:cs typeface="Arial"/>
              <a:sym typeface="Arial"/>
            </a:endParaRPr>
          </a:p>
          <a:p>
            <a:pPr indent="-304800" lvl="0" marL="457200" marR="0" rtl="0" algn="l">
              <a:lnSpc>
                <a:spcPct val="115000"/>
              </a:lnSpc>
              <a:spcBef>
                <a:spcPts val="0"/>
              </a:spcBef>
              <a:spcAft>
                <a:spcPts val="0"/>
              </a:spcAft>
              <a:buSzPts val="1200"/>
              <a:buChar char="●"/>
            </a:pPr>
            <a:r>
              <a:rPr lang="en" sz="1200"/>
              <a:t>public static void </a:t>
            </a:r>
            <a:r>
              <a:rPr lang="en" sz="1200">
                <a:solidFill>
                  <a:schemeClr val="lt1"/>
                </a:solidFill>
              </a:rPr>
              <a:t>Debug.</a:t>
            </a:r>
            <a:r>
              <a:rPr lang="en" sz="1200"/>
              <a:t>Log(object message</a:t>
            </a:r>
            <a:r>
              <a:rPr lang="en" sz="1050">
                <a:solidFill>
                  <a:srgbClr val="455463"/>
                </a:solidFill>
                <a:latin typeface="Arial"/>
                <a:ea typeface="Arial"/>
                <a:cs typeface="Arial"/>
                <a:sym typeface="Arial"/>
              </a:rPr>
              <a:t>, </a:t>
            </a:r>
            <a:r>
              <a:rPr lang="en" sz="1200" u="sng">
                <a:solidFill>
                  <a:schemeClr val="hlink"/>
                </a:solidFill>
                <a:hlinkClick r:id="rId5"/>
              </a:rPr>
              <a:t>Object</a:t>
            </a:r>
            <a:r>
              <a:rPr lang="en" sz="1050">
                <a:solidFill>
                  <a:srgbClr val="455463"/>
                </a:solidFill>
                <a:latin typeface="Arial"/>
                <a:ea typeface="Arial"/>
                <a:cs typeface="Arial"/>
                <a:sym typeface="Arial"/>
              </a:rPr>
              <a:t> </a:t>
            </a:r>
            <a:r>
              <a:rPr lang="en" sz="1200"/>
              <a:t>context);</a:t>
            </a:r>
            <a:endParaRPr sz="1200"/>
          </a:p>
          <a:p>
            <a:pPr indent="0" lvl="0" marL="0" marR="0" rtl="0" algn="l">
              <a:spcBef>
                <a:spcPts val="1600"/>
              </a:spcBef>
              <a:spcAft>
                <a:spcPts val="1600"/>
              </a:spcAft>
              <a:buNone/>
            </a:pPr>
            <a:br>
              <a:rPr lang="en" sz="1200"/>
            </a:br>
            <a:endParaRPr sz="1200"/>
          </a:p>
        </p:txBody>
      </p:sp>
      <p:sp>
        <p:nvSpPr>
          <p:cNvPr id="430" name="Google Shape;430;p62"/>
          <p:cNvSpPr txBox="1"/>
          <p:nvPr>
            <p:ph idx="1" type="body"/>
          </p:nvPr>
        </p:nvSpPr>
        <p:spPr>
          <a:xfrm>
            <a:off x="2626100" y="1798475"/>
            <a:ext cx="6303300" cy="847500"/>
          </a:xfrm>
          <a:prstGeom prst="rect">
            <a:avLst/>
          </a:prstGeom>
        </p:spPr>
        <p:txBody>
          <a:bodyPr anchorCtr="0" anchor="t" bIns="91425" lIns="91425" spcFirstLastPara="1" rIns="91425" wrap="square" tIns="91425">
            <a:noAutofit/>
          </a:bodyPr>
          <a:lstStyle/>
          <a:p>
            <a:pPr indent="-317500" lvl="0" marL="457200" marR="0" rtl="0" algn="l">
              <a:spcBef>
                <a:spcPts val="0"/>
              </a:spcBef>
              <a:spcAft>
                <a:spcPts val="0"/>
              </a:spcAft>
              <a:buSzPts val="1400"/>
              <a:buChar char="●"/>
            </a:pPr>
            <a:r>
              <a:rPr lang="en"/>
              <a:t>Most of the scripts inherit from Monobehaviour Class</a:t>
            </a:r>
            <a:endParaRPr b="1"/>
          </a:p>
          <a:p>
            <a:pPr indent="-317500" lvl="0" marL="457200" marR="0" rtl="0" algn="l">
              <a:lnSpc>
                <a:spcPct val="115000"/>
              </a:lnSpc>
              <a:spcBef>
                <a:spcPts val="0"/>
              </a:spcBef>
              <a:spcAft>
                <a:spcPts val="0"/>
              </a:spcAft>
              <a:buSzPts val="1400"/>
              <a:buChar char="●"/>
            </a:pPr>
            <a:r>
              <a:rPr lang="en"/>
              <a:t>Start Function</a:t>
            </a:r>
            <a:endParaRPr/>
          </a:p>
          <a:p>
            <a:pPr indent="-317500" lvl="0" marL="457200" marR="0" rtl="0" algn="l">
              <a:lnSpc>
                <a:spcPct val="115000"/>
              </a:lnSpc>
              <a:spcBef>
                <a:spcPts val="0"/>
              </a:spcBef>
              <a:spcAft>
                <a:spcPts val="0"/>
              </a:spcAft>
              <a:buSzPts val="1400"/>
              <a:buChar char="●"/>
            </a:pPr>
            <a:r>
              <a:rPr lang="en"/>
              <a:t>Update Function</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45"/>
          <p:cNvSpPr txBox="1"/>
          <p:nvPr>
            <p:ph type="ctrTitle"/>
          </p:nvPr>
        </p:nvSpPr>
        <p:spPr>
          <a:xfrm>
            <a:off x="1130100" y="177938"/>
            <a:ext cx="6883800" cy="165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2D/3D Game Engines</a:t>
            </a:r>
            <a:endParaRPr/>
          </a:p>
        </p:txBody>
      </p:sp>
      <p:sp>
        <p:nvSpPr>
          <p:cNvPr id="294" name="Google Shape;294;p45"/>
          <p:cNvSpPr txBox="1"/>
          <p:nvPr>
            <p:ph idx="1" type="subTitle"/>
          </p:nvPr>
        </p:nvSpPr>
        <p:spPr>
          <a:xfrm>
            <a:off x="1130100" y="1900763"/>
            <a:ext cx="6883800" cy="55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Handles physics, lightning, shading, audio, effects and more </a:t>
            </a:r>
            <a:endParaRPr/>
          </a:p>
        </p:txBody>
      </p:sp>
      <p:grpSp>
        <p:nvGrpSpPr>
          <p:cNvPr id="295" name="Google Shape;295;p45"/>
          <p:cNvGrpSpPr/>
          <p:nvPr/>
        </p:nvGrpSpPr>
        <p:grpSpPr>
          <a:xfrm>
            <a:off x="0" y="2484075"/>
            <a:ext cx="9176701" cy="2708625"/>
            <a:chOff x="0" y="2484075"/>
            <a:chExt cx="9176701" cy="2708625"/>
          </a:xfrm>
        </p:grpSpPr>
        <p:grpSp>
          <p:nvGrpSpPr>
            <p:cNvPr id="296" name="Google Shape;296;p45"/>
            <p:cNvGrpSpPr/>
            <p:nvPr/>
          </p:nvGrpSpPr>
          <p:grpSpPr>
            <a:xfrm>
              <a:off x="0" y="2484075"/>
              <a:ext cx="9176701" cy="2708625"/>
              <a:chOff x="0" y="2331675"/>
              <a:chExt cx="9176701" cy="2708625"/>
            </a:xfrm>
          </p:grpSpPr>
          <p:pic>
            <p:nvPicPr>
              <p:cNvPr id="297" name="Google Shape;297;p45"/>
              <p:cNvPicPr preferRelativeResize="0"/>
              <p:nvPr/>
            </p:nvPicPr>
            <p:blipFill rotWithShape="1">
              <a:blip r:embed="rId3">
                <a:alphaModFix/>
              </a:blip>
              <a:srcRect b="70320" l="24590" r="63340" t="0"/>
              <a:stretch/>
            </p:blipFill>
            <p:spPr>
              <a:xfrm>
                <a:off x="0" y="2331675"/>
                <a:ext cx="1578476" cy="1292350"/>
              </a:xfrm>
              <a:prstGeom prst="rect">
                <a:avLst/>
              </a:prstGeom>
              <a:noFill/>
              <a:ln>
                <a:noFill/>
              </a:ln>
            </p:spPr>
          </p:pic>
          <p:pic>
            <p:nvPicPr>
              <p:cNvPr id="298" name="Google Shape;298;p45"/>
              <p:cNvPicPr preferRelativeResize="0"/>
              <p:nvPr/>
            </p:nvPicPr>
            <p:blipFill rotWithShape="1">
              <a:blip r:embed="rId4">
                <a:alphaModFix/>
              </a:blip>
              <a:srcRect b="0" l="0" r="0" t="62584"/>
              <a:stretch/>
            </p:blipFill>
            <p:spPr>
              <a:xfrm>
                <a:off x="0" y="3411150"/>
                <a:ext cx="9176701" cy="1629150"/>
              </a:xfrm>
              <a:prstGeom prst="rect">
                <a:avLst/>
              </a:prstGeom>
              <a:noFill/>
              <a:ln>
                <a:noFill/>
              </a:ln>
            </p:spPr>
          </p:pic>
          <p:pic>
            <p:nvPicPr>
              <p:cNvPr id="299" name="Google Shape;299;p45"/>
              <p:cNvPicPr preferRelativeResize="0"/>
              <p:nvPr/>
            </p:nvPicPr>
            <p:blipFill rotWithShape="1">
              <a:blip r:embed="rId5">
                <a:alphaModFix/>
              </a:blip>
              <a:srcRect b="68938" l="0" r="16029" t="0"/>
              <a:stretch/>
            </p:blipFill>
            <p:spPr>
              <a:xfrm>
                <a:off x="1432800" y="2331675"/>
                <a:ext cx="7711200" cy="1352550"/>
              </a:xfrm>
              <a:prstGeom prst="rect">
                <a:avLst/>
              </a:prstGeom>
              <a:noFill/>
              <a:ln>
                <a:noFill/>
              </a:ln>
            </p:spPr>
          </p:pic>
          <p:pic>
            <p:nvPicPr>
              <p:cNvPr id="300" name="Google Shape;300;p45"/>
              <p:cNvPicPr preferRelativeResize="0"/>
              <p:nvPr/>
            </p:nvPicPr>
            <p:blipFill rotWithShape="1">
              <a:blip r:embed="rId6">
                <a:alphaModFix/>
              </a:blip>
              <a:srcRect b="63748" l="85435" r="644" t="0"/>
              <a:stretch/>
            </p:blipFill>
            <p:spPr>
              <a:xfrm>
                <a:off x="216925" y="2331675"/>
                <a:ext cx="1041949" cy="1202325"/>
              </a:xfrm>
              <a:prstGeom prst="rect">
                <a:avLst/>
              </a:prstGeom>
              <a:noFill/>
              <a:ln>
                <a:noFill/>
              </a:ln>
            </p:spPr>
          </p:pic>
          <p:pic>
            <p:nvPicPr>
              <p:cNvPr id="301" name="Google Shape;301;p45"/>
              <p:cNvPicPr preferRelativeResize="0"/>
              <p:nvPr/>
            </p:nvPicPr>
            <p:blipFill rotWithShape="1">
              <a:blip r:embed="rId7">
                <a:alphaModFix/>
              </a:blip>
              <a:srcRect b="4389" l="0" r="81608" t="61017"/>
              <a:stretch/>
            </p:blipFill>
            <p:spPr>
              <a:xfrm>
                <a:off x="30550" y="3533999"/>
                <a:ext cx="1681701" cy="1506300"/>
              </a:xfrm>
              <a:prstGeom prst="rect">
                <a:avLst/>
              </a:prstGeom>
              <a:noFill/>
              <a:ln>
                <a:noFill/>
              </a:ln>
            </p:spPr>
          </p:pic>
        </p:grpSp>
        <p:pic>
          <p:nvPicPr>
            <p:cNvPr id="302" name="Google Shape;302;p45"/>
            <p:cNvPicPr preferRelativeResize="0"/>
            <p:nvPr/>
          </p:nvPicPr>
          <p:blipFill>
            <a:blip r:embed="rId8">
              <a:alphaModFix/>
            </a:blip>
            <a:stretch>
              <a:fillRect/>
            </a:stretch>
          </p:blipFill>
          <p:spPr>
            <a:xfrm>
              <a:off x="3728171" y="2614725"/>
              <a:ext cx="956150" cy="956175"/>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63"/>
          <p:cNvSpPr txBox="1"/>
          <p:nvPr>
            <p:ph type="title"/>
          </p:nvPr>
        </p:nvSpPr>
        <p:spPr>
          <a:xfrm>
            <a:off x="280075" y="441475"/>
            <a:ext cx="26817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Examples</a:t>
            </a:r>
            <a:endParaRPr/>
          </a:p>
        </p:txBody>
      </p:sp>
      <p:sp>
        <p:nvSpPr>
          <p:cNvPr id="436" name="Google Shape;436;p63"/>
          <p:cNvSpPr txBox="1"/>
          <p:nvPr>
            <p:ph idx="1" type="body"/>
          </p:nvPr>
        </p:nvSpPr>
        <p:spPr>
          <a:xfrm>
            <a:off x="228600" y="1340425"/>
            <a:ext cx="3035700" cy="14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In the Project Window:</a:t>
            </a:r>
            <a:endParaRPr sz="1000"/>
          </a:p>
          <a:p>
            <a:pPr indent="0" lvl="0" marL="0" rtl="0" algn="l">
              <a:spcBef>
                <a:spcPts val="0"/>
              </a:spcBef>
              <a:spcAft>
                <a:spcPts val="0"/>
              </a:spcAft>
              <a:buNone/>
            </a:pPr>
            <a:r>
              <a:rPr lang="en" sz="1000"/>
              <a:t>Create-&gt;C# Script</a:t>
            </a:r>
            <a:endParaRPr sz="1000"/>
          </a:p>
          <a:p>
            <a:pPr indent="0" lvl="0" marL="0" rtl="0" algn="l">
              <a:spcBef>
                <a:spcPts val="0"/>
              </a:spcBef>
              <a:spcAft>
                <a:spcPts val="0"/>
              </a:spcAft>
              <a:buNone/>
            </a:pPr>
            <a:r>
              <a:rPr lang="en" sz="1000"/>
              <a:t>GameObject-&gt;Create Empty</a:t>
            </a:r>
            <a:endParaRPr sz="1000"/>
          </a:p>
          <a:p>
            <a:pPr indent="0" lvl="0" marL="0" rtl="0" algn="l">
              <a:spcBef>
                <a:spcPts val="0"/>
              </a:spcBef>
              <a:spcAft>
                <a:spcPts val="0"/>
              </a:spcAft>
              <a:buNone/>
            </a:pPr>
            <a:r>
              <a:rPr lang="en" sz="1000"/>
              <a:t>Drag your script into the </a:t>
            </a:r>
            <a:endParaRPr sz="1000"/>
          </a:p>
          <a:p>
            <a:pPr indent="0" lvl="0" marL="0" rtl="0" algn="l">
              <a:spcBef>
                <a:spcPts val="0"/>
              </a:spcBef>
              <a:spcAft>
                <a:spcPts val="0"/>
              </a:spcAft>
              <a:buNone/>
            </a:pPr>
            <a:r>
              <a:rPr lang="en" sz="1000"/>
              <a:t>Empty Object you created.</a:t>
            </a:r>
            <a:endParaRPr sz="1000"/>
          </a:p>
          <a:p>
            <a:pPr indent="0" lvl="0" marL="0" rtl="0" algn="l">
              <a:spcBef>
                <a:spcPts val="0"/>
              </a:spcBef>
              <a:spcAft>
                <a:spcPts val="0"/>
              </a:spcAft>
              <a:buNone/>
            </a:pPr>
            <a:r>
              <a:rPr lang="en" sz="1000"/>
              <a:t>Or on Any specific GameObject in the Scene.</a:t>
            </a:r>
            <a:endParaRPr sz="1000"/>
          </a:p>
        </p:txBody>
      </p:sp>
      <p:sp>
        <p:nvSpPr>
          <p:cNvPr id="437" name="Google Shape;437;p63"/>
          <p:cNvSpPr/>
          <p:nvPr/>
        </p:nvSpPr>
        <p:spPr>
          <a:xfrm>
            <a:off x="147650" y="2790900"/>
            <a:ext cx="3151500" cy="2297400"/>
          </a:xfrm>
          <a:prstGeom prst="foldedCorner">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3"/>
          <p:cNvSpPr txBox="1"/>
          <p:nvPr/>
        </p:nvSpPr>
        <p:spPr>
          <a:xfrm>
            <a:off x="193325" y="2874325"/>
            <a:ext cx="2987400" cy="219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2"/>
                </a:solidFill>
                <a:latin typeface="Consolas"/>
                <a:ea typeface="Consolas"/>
                <a:cs typeface="Consolas"/>
                <a:sym typeface="Consolas"/>
              </a:rPr>
              <a:t>public GameObject</a:t>
            </a:r>
            <a:r>
              <a:rPr lang="en" sz="1200">
                <a:solidFill>
                  <a:schemeClr val="dk2"/>
                </a:solidFill>
                <a:latin typeface="Consolas"/>
                <a:ea typeface="Consolas"/>
                <a:cs typeface="Consolas"/>
                <a:sym typeface="Consolas"/>
              </a:rPr>
              <a:t> firework;</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0077AA"/>
                </a:solidFill>
                <a:latin typeface="Consolas"/>
                <a:ea typeface="Consolas"/>
                <a:cs typeface="Consolas"/>
                <a:sym typeface="Consolas"/>
              </a:rPr>
              <a:t>void</a:t>
            </a:r>
            <a:r>
              <a:rPr lang="en" sz="1200">
                <a:solidFill>
                  <a:srgbClr val="333333"/>
                </a:solidFill>
                <a:latin typeface="Consolas"/>
                <a:ea typeface="Consolas"/>
                <a:cs typeface="Consolas"/>
                <a:sym typeface="Consolas"/>
              </a:rPr>
              <a:t> </a:t>
            </a:r>
            <a:r>
              <a:rPr lang="en" sz="1200">
                <a:solidFill>
                  <a:schemeClr val="dk2"/>
                </a:solidFill>
                <a:latin typeface="Consolas"/>
                <a:ea typeface="Consolas"/>
                <a:cs typeface="Consolas"/>
                <a:sym typeface="Consolas"/>
              </a:rPr>
              <a:t>Start () {</a:t>
            </a:r>
            <a:endParaRPr sz="1200">
              <a:solidFill>
                <a:schemeClr val="dk2"/>
              </a:solidFill>
              <a:latin typeface="Consolas"/>
              <a:ea typeface="Consolas"/>
              <a:cs typeface="Consolas"/>
              <a:sym typeface="Consolas"/>
            </a:endParaRPr>
          </a:p>
          <a:p>
            <a:pPr indent="0" lvl="0" marL="457200" rtl="0" algn="l">
              <a:lnSpc>
                <a:spcPct val="115000"/>
              </a:lnSpc>
              <a:spcBef>
                <a:spcPts val="0"/>
              </a:spcBef>
              <a:spcAft>
                <a:spcPts val="0"/>
              </a:spcAft>
              <a:buNone/>
            </a:pPr>
            <a:r>
              <a:rPr b="1" lang="en" sz="1200">
                <a:solidFill>
                  <a:schemeClr val="dk2"/>
                </a:solidFill>
                <a:latin typeface="Consolas"/>
                <a:ea typeface="Consolas"/>
                <a:cs typeface="Consolas"/>
                <a:sym typeface="Consolas"/>
              </a:rPr>
              <a:t>Invoke </a:t>
            </a:r>
            <a:r>
              <a:rPr lang="en" sz="1200">
                <a:solidFill>
                  <a:schemeClr val="dk2"/>
                </a:solidFill>
                <a:latin typeface="Consolas"/>
                <a:ea typeface="Consolas"/>
                <a:cs typeface="Consolas"/>
                <a:sym typeface="Consolas"/>
              </a:rPr>
              <a:t>("doFireworks", 40f);</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0077AA"/>
                </a:solidFill>
                <a:latin typeface="Consolas"/>
                <a:ea typeface="Consolas"/>
                <a:cs typeface="Consolas"/>
                <a:sym typeface="Consolas"/>
              </a:rPr>
              <a:t>void </a:t>
            </a:r>
            <a:r>
              <a:rPr lang="en" sz="1200">
                <a:solidFill>
                  <a:schemeClr val="dk2"/>
                </a:solidFill>
                <a:latin typeface="Consolas"/>
                <a:ea typeface="Consolas"/>
                <a:cs typeface="Consolas"/>
                <a:sym typeface="Consolas"/>
              </a:rPr>
              <a:t>doFireworks(){</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	firework</a:t>
            </a:r>
            <a:r>
              <a:rPr b="1" lang="en" sz="1200">
                <a:solidFill>
                  <a:schemeClr val="dk2"/>
                </a:solidFill>
                <a:latin typeface="Consolas"/>
                <a:ea typeface="Consolas"/>
                <a:cs typeface="Consolas"/>
                <a:sym typeface="Consolas"/>
              </a:rPr>
              <a:t>.SetActive (true);</a:t>
            </a:r>
            <a:endParaRPr b="1"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a:t>
            </a:r>
            <a:endParaRPr/>
          </a:p>
        </p:txBody>
      </p:sp>
      <p:sp>
        <p:nvSpPr>
          <p:cNvPr id="439" name="Google Shape;439;p63"/>
          <p:cNvSpPr/>
          <p:nvPr/>
        </p:nvSpPr>
        <p:spPr>
          <a:xfrm>
            <a:off x="3462000" y="3206425"/>
            <a:ext cx="5569800" cy="1528200"/>
          </a:xfrm>
          <a:prstGeom prst="foldedCorner">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3"/>
          <p:cNvSpPr txBox="1"/>
          <p:nvPr/>
        </p:nvSpPr>
        <p:spPr>
          <a:xfrm>
            <a:off x="3497200" y="3395300"/>
            <a:ext cx="5569800" cy="1242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solidFill>
                  <a:srgbClr val="0077AA"/>
                </a:solidFill>
                <a:latin typeface="Consolas"/>
                <a:ea typeface="Consolas"/>
                <a:cs typeface="Consolas"/>
                <a:sym typeface="Consolas"/>
              </a:rPr>
              <a:t>void </a:t>
            </a:r>
            <a:r>
              <a:rPr lang="en" sz="1200">
                <a:solidFill>
                  <a:schemeClr val="dk2"/>
                </a:solidFill>
                <a:latin typeface="Consolas"/>
                <a:ea typeface="Consolas"/>
                <a:cs typeface="Consolas"/>
                <a:sym typeface="Consolas"/>
              </a:rPr>
              <a:t>OnCollisionEnter(Collision col){</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	if(col.gameObject.name == "ThirdPersonController"){</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		</a:t>
            </a:r>
            <a:r>
              <a:rPr b="1" lang="en" sz="1200">
                <a:solidFill>
                  <a:schemeClr val="dk2"/>
                </a:solidFill>
                <a:latin typeface="Consolas"/>
                <a:ea typeface="Consolas"/>
                <a:cs typeface="Consolas"/>
                <a:sym typeface="Consolas"/>
              </a:rPr>
              <a:t>gameObject.GetComponent</a:t>
            </a:r>
            <a:r>
              <a:rPr lang="en" sz="1200">
                <a:solidFill>
                  <a:schemeClr val="dk2"/>
                </a:solidFill>
                <a:latin typeface="Consolas"/>
                <a:ea typeface="Consolas"/>
                <a:cs typeface="Consolas"/>
                <a:sym typeface="Consolas"/>
              </a:rPr>
              <a:t>&lt;Animation&gt; ().Play ("jump");</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	}</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chemeClr val="dk2"/>
              </a:solidFill>
              <a:latin typeface="Consolas"/>
              <a:ea typeface="Consolas"/>
              <a:cs typeface="Consolas"/>
              <a:sym typeface="Consolas"/>
            </a:endParaRPr>
          </a:p>
        </p:txBody>
      </p:sp>
      <p:sp>
        <p:nvSpPr>
          <p:cNvPr id="441" name="Google Shape;441;p63"/>
          <p:cNvSpPr/>
          <p:nvPr/>
        </p:nvSpPr>
        <p:spPr>
          <a:xfrm>
            <a:off x="3299150" y="95950"/>
            <a:ext cx="5844900" cy="2694900"/>
          </a:xfrm>
          <a:prstGeom prst="foldedCorner">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3"/>
          <p:cNvSpPr txBox="1"/>
          <p:nvPr/>
        </p:nvSpPr>
        <p:spPr>
          <a:xfrm>
            <a:off x="3299225" y="179325"/>
            <a:ext cx="5844900" cy="250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GameObject myController;</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0077AA"/>
                </a:solidFill>
                <a:latin typeface="Consolas"/>
                <a:ea typeface="Consolas"/>
                <a:cs typeface="Consolas"/>
                <a:sym typeface="Consolas"/>
              </a:rPr>
              <a:t>void</a:t>
            </a:r>
            <a:r>
              <a:rPr lang="en" sz="1200">
                <a:solidFill>
                  <a:srgbClr val="333333"/>
                </a:solidFill>
                <a:latin typeface="Consolas"/>
                <a:ea typeface="Consolas"/>
                <a:cs typeface="Consolas"/>
                <a:sym typeface="Consolas"/>
              </a:rPr>
              <a:t> </a:t>
            </a:r>
            <a:r>
              <a:rPr lang="en" sz="1200">
                <a:solidFill>
                  <a:schemeClr val="dk2"/>
                </a:solidFill>
                <a:latin typeface="Consolas"/>
                <a:ea typeface="Consolas"/>
                <a:cs typeface="Consolas"/>
                <a:sym typeface="Consolas"/>
              </a:rPr>
              <a:t>Start () {</a:t>
            </a:r>
            <a:endParaRPr sz="1200">
              <a:solidFill>
                <a:schemeClr val="dk2"/>
              </a:solidFill>
              <a:latin typeface="Consolas"/>
              <a:ea typeface="Consolas"/>
              <a:cs typeface="Consolas"/>
              <a:sym typeface="Consolas"/>
            </a:endParaRPr>
          </a:p>
          <a:p>
            <a:pPr indent="0" lvl="0" marL="457200" rtl="0" algn="l">
              <a:lnSpc>
                <a:spcPct val="115000"/>
              </a:lnSpc>
              <a:spcBef>
                <a:spcPts val="0"/>
              </a:spcBef>
              <a:spcAft>
                <a:spcPts val="0"/>
              </a:spcAft>
              <a:buNone/>
            </a:pPr>
            <a:r>
              <a:rPr lang="en" sz="1200">
                <a:solidFill>
                  <a:schemeClr val="dk2"/>
                </a:solidFill>
                <a:latin typeface="Consolas"/>
                <a:ea typeface="Consolas"/>
                <a:cs typeface="Consolas"/>
                <a:sym typeface="Consolas"/>
              </a:rPr>
              <a:t>myController = </a:t>
            </a:r>
            <a:r>
              <a:rPr b="1" lang="en" sz="1200">
                <a:solidFill>
                  <a:schemeClr val="dk2"/>
                </a:solidFill>
                <a:latin typeface="Consolas"/>
                <a:ea typeface="Consolas"/>
                <a:cs typeface="Consolas"/>
                <a:sym typeface="Consolas"/>
              </a:rPr>
              <a:t>GameObject.Find("ThirdPersonController");</a:t>
            </a:r>
            <a:endParaRPr b="1" sz="1200">
              <a:solidFill>
                <a:schemeClr val="dk2"/>
              </a:solidFill>
              <a:latin typeface="Consolas"/>
              <a:ea typeface="Consolas"/>
              <a:cs typeface="Consolas"/>
              <a:sym typeface="Consolas"/>
            </a:endParaRPr>
          </a:p>
          <a:p>
            <a:pPr indent="0" lvl="0" marL="457200" rtl="0" algn="l">
              <a:lnSpc>
                <a:spcPct val="115000"/>
              </a:lnSpc>
              <a:spcBef>
                <a:spcPts val="0"/>
              </a:spcBef>
              <a:spcAft>
                <a:spcPts val="0"/>
              </a:spcAft>
              <a:buNone/>
            </a:pPr>
            <a:r>
              <a:rPr lang="en" sz="1200">
                <a:solidFill>
                  <a:schemeClr val="dk2"/>
                </a:solidFill>
                <a:latin typeface="Consolas"/>
                <a:ea typeface="Consolas"/>
                <a:cs typeface="Consolas"/>
                <a:sym typeface="Consolas"/>
              </a:rPr>
              <a:t>Invoke ("colorRed", 30f);</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rgbClr val="0077AA"/>
                </a:solidFill>
                <a:latin typeface="Consolas"/>
                <a:ea typeface="Consolas"/>
                <a:cs typeface="Consolas"/>
                <a:sym typeface="Consolas"/>
              </a:rPr>
              <a:t>void </a:t>
            </a:r>
            <a:r>
              <a:rPr lang="en" sz="1200">
                <a:solidFill>
                  <a:schemeClr val="dk2"/>
                </a:solidFill>
                <a:latin typeface="Consolas"/>
                <a:ea typeface="Consolas"/>
                <a:cs typeface="Consolas"/>
                <a:sym typeface="Consolas"/>
              </a:rPr>
              <a:t>colorRed(){</a:t>
            </a:r>
            <a:endParaRPr sz="1200">
              <a:solidFill>
                <a:schemeClr val="dk2"/>
              </a:solidFill>
              <a:latin typeface="Consolas"/>
              <a:ea typeface="Consolas"/>
              <a:cs typeface="Consolas"/>
              <a:sym typeface="Consolas"/>
            </a:endParaRPr>
          </a:p>
          <a:p>
            <a:pPr indent="45720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myController.GetComponentInChildren&lt;Renderer&gt;().material.color</a:t>
            </a:r>
            <a:endParaRPr sz="1200">
              <a:solidFill>
                <a:schemeClr val="dk2"/>
              </a:solidFill>
              <a:latin typeface="Consolas"/>
              <a:ea typeface="Consolas"/>
              <a:cs typeface="Consolas"/>
              <a:sym typeface="Consolas"/>
            </a:endParaRPr>
          </a:p>
          <a:p>
            <a:pPr indent="45720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 = Color.red;</a:t>
            </a:r>
            <a:endParaRPr sz="1200">
              <a:solidFill>
                <a:schemeClr val="dk2"/>
              </a:solidFill>
              <a:latin typeface="Consolas"/>
              <a:ea typeface="Consolas"/>
              <a:cs typeface="Consolas"/>
              <a:sym typeface="Consolas"/>
            </a:endParaRPr>
          </a:p>
          <a:p>
            <a:pPr indent="0" lvl="0" marL="0" rtl="0" algn="l">
              <a:lnSpc>
                <a:spcPct val="115000"/>
              </a:lnSpc>
              <a:spcBef>
                <a:spcPts val="0"/>
              </a:spcBef>
              <a:spcAft>
                <a:spcPts val="0"/>
              </a:spcAft>
              <a:buNone/>
            </a:pPr>
            <a:r>
              <a:rPr lang="en" sz="1200">
                <a:solidFill>
                  <a:schemeClr val="dk2"/>
                </a:solidFill>
                <a:latin typeface="Consolas"/>
                <a:ea typeface="Consolas"/>
                <a:cs typeface="Consolas"/>
                <a:sym typeface="Consolas"/>
              </a:rPr>
              <a:t>}</a:t>
            </a:r>
            <a:endParaRPr/>
          </a:p>
        </p:txBody>
      </p:sp>
      <p:sp>
        <p:nvSpPr>
          <p:cNvPr id="443" name="Google Shape;443;p63"/>
          <p:cNvSpPr/>
          <p:nvPr/>
        </p:nvSpPr>
        <p:spPr>
          <a:xfrm>
            <a:off x="6798300" y="19750"/>
            <a:ext cx="2345700" cy="4953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3"/>
          <p:cNvSpPr txBox="1"/>
          <p:nvPr/>
        </p:nvSpPr>
        <p:spPr>
          <a:xfrm>
            <a:off x="6988000" y="82975"/>
            <a:ext cx="20436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Color your Character</a:t>
            </a:r>
            <a:endParaRPr b="1"/>
          </a:p>
        </p:txBody>
      </p:sp>
      <p:sp>
        <p:nvSpPr>
          <p:cNvPr id="445" name="Google Shape;445;p63"/>
          <p:cNvSpPr/>
          <p:nvPr/>
        </p:nvSpPr>
        <p:spPr>
          <a:xfrm>
            <a:off x="4948200" y="4391725"/>
            <a:ext cx="2345700" cy="4953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3"/>
          <p:cNvSpPr txBox="1"/>
          <p:nvPr/>
        </p:nvSpPr>
        <p:spPr>
          <a:xfrm>
            <a:off x="5119000" y="4454950"/>
            <a:ext cx="20436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My </a:t>
            </a:r>
            <a:r>
              <a:rPr b="1" lang="en"/>
              <a:t>Spider Animation</a:t>
            </a:r>
            <a:endParaRPr b="1"/>
          </a:p>
        </p:txBody>
      </p:sp>
      <p:sp>
        <p:nvSpPr>
          <p:cNvPr id="447" name="Google Shape;447;p63"/>
          <p:cNvSpPr/>
          <p:nvPr/>
        </p:nvSpPr>
        <p:spPr>
          <a:xfrm>
            <a:off x="514175" y="4701989"/>
            <a:ext cx="2043600" cy="4314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3"/>
          <p:cNvSpPr txBox="1"/>
          <p:nvPr/>
        </p:nvSpPr>
        <p:spPr>
          <a:xfrm>
            <a:off x="721650" y="4757075"/>
            <a:ext cx="1570500" cy="3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Fireworks:)</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pic>
        <p:nvPicPr>
          <p:cNvPr id="453" name="Google Shape;453;p64"/>
          <p:cNvPicPr preferRelativeResize="0"/>
          <p:nvPr/>
        </p:nvPicPr>
        <p:blipFill rotWithShape="1">
          <a:blip r:embed="rId3">
            <a:alphaModFix/>
          </a:blip>
          <a:srcRect b="17618" l="0" r="0" t="17631"/>
          <a:stretch/>
        </p:blipFill>
        <p:spPr>
          <a:xfrm>
            <a:off x="3343975" y="307825"/>
            <a:ext cx="5446523" cy="2204710"/>
          </a:xfrm>
          <a:prstGeom prst="rect">
            <a:avLst/>
          </a:prstGeom>
          <a:noFill/>
          <a:ln>
            <a:noFill/>
          </a:ln>
        </p:spPr>
      </p:pic>
      <p:pic>
        <p:nvPicPr>
          <p:cNvPr id="454" name="Google Shape;454;p64"/>
          <p:cNvPicPr preferRelativeResize="0"/>
          <p:nvPr/>
        </p:nvPicPr>
        <p:blipFill rotWithShape="1">
          <a:blip r:embed="rId4">
            <a:alphaModFix/>
          </a:blip>
          <a:srcRect b="4512" l="8637" r="8629" t="4512"/>
          <a:stretch/>
        </p:blipFill>
        <p:spPr>
          <a:xfrm>
            <a:off x="3343975" y="2619366"/>
            <a:ext cx="2673331" cy="2204708"/>
          </a:xfrm>
          <a:prstGeom prst="rect">
            <a:avLst/>
          </a:prstGeom>
          <a:noFill/>
          <a:ln>
            <a:noFill/>
          </a:ln>
        </p:spPr>
      </p:pic>
      <p:pic>
        <p:nvPicPr>
          <p:cNvPr id="455" name="Google Shape;455;p64"/>
          <p:cNvPicPr preferRelativeResize="0"/>
          <p:nvPr/>
        </p:nvPicPr>
        <p:blipFill rotWithShape="1">
          <a:blip r:embed="rId5">
            <a:alphaModFix/>
          </a:blip>
          <a:srcRect b="0" l="12109" r="12109" t="0"/>
          <a:stretch/>
        </p:blipFill>
        <p:spPr>
          <a:xfrm>
            <a:off x="6117177" y="2619363"/>
            <a:ext cx="2673328" cy="2204776"/>
          </a:xfrm>
          <a:prstGeom prst="rect">
            <a:avLst/>
          </a:prstGeom>
          <a:noFill/>
          <a:ln>
            <a:noFill/>
          </a:ln>
        </p:spPr>
      </p:pic>
      <p:sp>
        <p:nvSpPr>
          <p:cNvPr id="456" name="Google Shape;456;p64"/>
          <p:cNvSpPr txBox="1"/>
          <p:nvPr>
            <p:ph idx="1" type="body"/>
          </p:nvPr>
        </p:nvSpPr>
        <p:spPr>
          <a:xfrm>
            <a:off x="48700" y="307825"/>
            <a:ext cx="3219000" cy="451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Events (keyboard, mouse…)</a:t>
            </a:r>
            <a:endParaRPr/>
          </a:p>
          <a:p>
            <a:pPr indent="-317500" lvl="0" marL="457200" rtl="0" algn="l">
              <a:spcBef>
                <a:spcPts val="0"/>
              </a:spcBef>
              <a:spcAft>
                <a:spcPts val="0"/>
              </a:spcAft>
              <a:buSzPts val="1400"/>
              <a:buChar char="●"/>
            </a:pPr>
            <a:r>
              <a:rPr lang="en"/>
              <a:t>Physics (Rigidbody) + Mesh Colliders</a:t>
            </a:r>
            <a:endParaRPr/>
          </a:p>
          <a:p>
            <a:pPr indent="-317500" lvl="0" marL="457200" rtl="0" algn="l">
              <a:spcBef>
                <a:spcPts val="0"/>
              </a:spcBef>
              <a:spcAft>
                <a:spcPts val="0"/>
              </a:spcAft>
              <a:buSzPts val="1400"/>
              <a:buChar char="●"/>
            </a:pPr>
            <a:r>
              <a:rPr lang="en"/>
              <a:t>Material &amp; texture</a:t>
            </a:r>
            <a:endParaRPr/>
          </a:p>
          <a:p>
            <a:pPr indent="-317500" lvl="0" marL="457200" rtl="0" algn="l">
              <a:spcBef>
                <a:spcPts val="0"/>
              </a:spcBef>
              <a:spcAft>
                <a:spcPts val="0"/>
              </a:spcAft>
              <a:buSzPts val="1400"/>
              <a:buChar char="●"/>
            </a:pPr>
            <a:r>
              <a:rPr lang="en"/>
              <a:t>Animation</a:t>
            </a:r>
            <a:endParaRPr/>
          </a:p>
          <a:p>
            <a:pPr indent="-317500" lvl="0" marL="457200" rtl="0" algn="l">
              <a:spcBef>
                <a:spcPts val="0"/>
              </a:spcBef>
              <a:spcAft>
                <a:spcPts val="0"/>
              </a:spcAft>
              <a:buSzPts val="1400"/>
              <a:buChar char="●"/>
            </a:pPr>
            <a:r>
              <a:rPr lang="en"/>
              <a:t>Audio + Video</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Let’s Jump back to Unity!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sp>
        <p:nvSpPr>
          <p:cNvPr id="461" name="Google Shape;461;p65"/>
          <p:cNvSpPr txBox="1"/>
          <p:nvPr>
            <p:ph type="title"/>
          </p:nvPr>
        </p:nvSpPr>
        <p:spPr>
          <a:xfrm>
            <a:off x="444025" y="524900"/>
            <a:ext cx="6129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UI</a:t>
            </a:r>
            <a:endParaRPr/>
          </a:p>
        </p:txBody>
      </p:sp>
      <p:sp>
        <p:nvSpPr>
          <p:cNvPr id="462" name="Google Shape;462;p65"/>
          <p:cNvSpPr txBox="1"/>
          <p:nvPr>
            <p:ph idx="1" type="body"/>
          </p:nvPr>
        </p:nvSpPr>
        <p:spPr>
          <a:xfrm>
            <a:off x="46825" y="1468825"/>
            <a:ext cx="3804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GameObject-&gt;UI-&gt;text</a:t>
            </a:r>
            <a:endParaRPr/>
          </a:p>
          <a:p>
            <a:pPr indent="0" lvl="0" marL="0" rtl="0" algn="l">
              <a:spcBef>
                <a:spcPts val="0"/>
              </a:spcBef>
              <a:spcAft>
                <a:spcPts val="0"/>
              </a:spcAft>
              <a:buNone/>
            </a:pPr>
            <a:r>
              <a:rPr lang="en" sz="1200"/>
              <a:t>vertical/Horizontal overflow Text</a:t>
            </a:r>
            <a:endParaRPr/>
          </a:p>
          <a:p>
            <a:pPr indent="0" lvl="0" marL="0" rtl="0" algn="l">
              <a:spcBef>
                <a:spcPts val="0"/>
              </a:spcBef>
              <a:spcAft>
                <a:spcPts val="0"/>
              </a:spcAft>
              <a:buNone/>
            </a:pPr>
            <a:r>
              <a:t/>
            </a:r>
            <a:endParaRPr sz="900"/>
          </a:p>
          <a:p>
            <a:pPr indent="0" lvl="0" marL="0" rtl="0" algn="l">
              <a:spcBef>
                <a:spcPts val="0"/>
              </a:spcBef>
              <a:spcAft>
                <a:spcPts val="0"/>
              </a:spcAft>
              <a:buNone/>
            </a:pPr>
            <a:r>
              <a:rPr lang="en"/>
              <a:t>GameObject-&gt;UI-&gt;Image</a:t>
            </a:r>
            <a:endParaRPr/>
          </a:p>
          <a:p>
            <a:pPr indent="0" lvl="0" marL="0" rtl="0" algn="l">
              <a:spcBef>
                <a:spcPts val="0"/>
              </a:spcBef>
              <a:spcAft>
                <a:spcPts val="0"/>
              </a:spcAft>
              <a:buNone/>
            </a:pPr>
            <a:r>
              <a:rPr lang="en" sz="1200"/>
              <a:t>(To add an image simply drag it into the project window and change the Texture Type - </a:t>
            </a:r>
            <a:r>
              <a:rPr lang="en" sz="1200"/>
              <a:t>Sprite </a:t>
            </a:r>
            <a:r>
              <a:rPr lang="en" sz="1200"/>
              <a:t>2D and UI)</a:t>
            </a:r>
            <a:endParaRPr sz="1200"/>
          </a:p>
          <a:p>
            <a:pPr indent="0" lvl="0" marL="0" rtl="0" algn="l">
              <a:spcBef>
                <a:spcPts val="0"/>
              </a:spcBef>
              <a:spcAft>
                <a:spcPts val="0"/>
              </a:spcAft>
              <a:buNone/>
            </a:pPr>
            <a:r>
              <a:t/>
            </a:r>
            <a:endParaRPr sz="900"/>
          </a:p>
          <a:p>
            <a:pPr indent="0" lvl="0" marL="0" rtl="0" algn="l">
              <a:spcBef>
                <a:spcPts val="0"/>
              </a:spcBef>
              <a:spcAft>
                <a:spcPts val="0"/>
              </a:spcAft>
              <a:buNone/>
            </a:pPr>
            <a:r>
              <a:rPr lang="en"/>
              <a:t>GameObject-&gt;UI-&gt;Button</a:t>
            </a:r>
            <a:endParaRPr/>
          </a:p>
          <a:p>
            <a:pPr indent="0" lvl="0" marL="0" rtl="0" algn="l">
              <a:spcBef>
                <a:spcPts val="0"/>
              </a:spcBef>
              <a:spcAft>
                <a:spcPts val="0"/>
              </a:spcAft>
              <a:buNone/>
            </a:pPr>
            <a:r>
              <a:rPr lang="en" sz="1200"/>
              <a:t>In The Inspector TAB-&gt;Button Component</a:t>
            </a:r>
            <a:endParaRPr sz="1200"/>
          </a:p>
          <a:p>
            <a:pPr indent="0" lvl="0" marL="0" rtl="0" algn="l">
              <a:spcBef>
                <a:spcPts val="0"/>
              </a:spcBef>
              <a:spcAft>
                <a:spcPts val="0"/>
              </a:spcAft>
              <a:buNone/>
            </a:pPr>
            <a:r>
              <a:rPr lang="en" sz="1200"/>
              <a:t>Press + and drag the Canvas object into the object field-&gt;GameObject-&gt;SetActive </a:t>
            </a:r>
            <a:endParaRPr/>
          </a:p>
        </p:txBody>
      </p:sp>
      <p:pic>
        <p:nvPicPr>
          <p:cNvPr id="463" name="Google Shape;463;p65"/>
          <p:cNvPicPr preferRelativeResize="0"/>
          <p:nvPr/>
        </p:nvPicPr>
        <p:blipFill rotWithShape="1">
          <a:blip r:embed="rId3">
            <a:alphaModFix amt="81000"/>
          </a:blip>
          <a:srcRect b="1435" l="16772" r="24764" t="8838"/>
          <a:stretch/>
        </p:blipFill>
        <p:spPr>
          <a:xfrm>
            <a:off x="3851425" y="0"/>
            <a:ext cx="5292587" cy="5143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66"/>
          <p:cNvSpPr txBox="1"/>
          <p:nvPr>
            <p:ph type="ctrTitle"/>
          </p:nvPr>
        </p:nvSpPr>
        <p:spPr>
          <a:xfrm>
            <a:off x="2938225" y="1478825"/>
            <a:ext cx="5379900" cy="101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Gameplay</a:t>
            </a:r>
            <a:endParaRPr/>
          </a:p>
        </p:txBody>
      </p:sp>
      <p:sp>
        <p:nvSpPr>
          <p:cNvPr id="469" name="Google Shape;469;p66"/>
          <p:cNvSpPr txBox="1"/>
          <p:nvPr>
            <p:ph idx="1" type="body"/>
          </p:nvPr>
        </p:nvSpPr>
        <p:spPr>
          <a:xfrm>
            <a:off x="2938225" y="2602450"/>
            <a:ext cx="5986500" cy="1725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Environment</a:t>
            </a:r>
            <a:endParaRPr/>
          </a:p>
          <a:p>
            <a:pPr indent="-330200" lvl="0" marL="457200" rtl="0" algn="l">
              <a:spcBef>
                <a:spcPts val="0"/>
              </a:spcBef>
              <a:spcAft>
                <a:spcPts val="0"/>
              </a:spcAft>
              <a:buSzPts val="1600"/>
              <a:buChar char="●"/>
            </a:pPr>
            <a:r>
              <a:rPr lang="en"/>
              <a:t>Server</a:t>
            </a:r>
            <a:endParaRPr/>
          </a:p>
          <a:p>
            <a:pPr indent="-330200" lvl="0" marL="457200" rtl="0" algn="l">
              <a:spcBef>
                <a:spcPts val="0"/>
              </a:spcBef>
              <a:spcAft>
                <a:spcPts val="0"/>
              </a:spcAft>
              <a:buSzPts val="1600"/>
              <a:buChar char="●"/>
            </a:pPr>
            <a:r>
              <a:rPr lang="en"/>
              <a:t>Controls</a:t>
            </a:r>
            <a:endParaRPr/>
          </a:p>
          <a:p>
            <a:pPr indent="-330200" lvl="0" marL="457200" rtl="0" algn="l">
              <a:spcBef>
                <a:spcPts val="0"/>
              </a:spcBef>
              <a:spcAft>
                <a:spcPts val="0"/>
              </a:spcAft>
              <a:buSzPts val="1600"/>
              <a:buChar char="●"/>
            </a:pPr>
            <a:r>
              <a:rPr lang="en"/>
              <a:t>Activities</a:t>
            </a:r>
            <a:endParaRPr/>
          </a:p>
          <a:p>
            <a:pPr indent="-330200" lvl="0" marL="457200" rtl="0" algn="l">
              <a:spcBef>
                <a:spcPts val="0"/>
              </a:spcBef>
              <a:spcAft>
                <a:spcPts val="0"/>
              </a:spcAft>
              <a:buSzPts val="1600"/>
              <a:buChar char="●"/>
            </a:pPr>
            <a:r>
              <a:rPr lang="en"/>
              <a:t>Navigation and Pathfinding</a:t>
            </a:r>
            <a:endParaRPr/>
          </a:p>
          <a:p>
            <a:pPr indent="-330200" lvl="0" marL="457200" rtl="0" algn="l">
              <a:spcBef>
                <a:spcPts val="0"/>
              </a:spcBef>
              <a:spcAft>
                <a:spcPts val="0"/>
              </a:spcAft>
              <a:buSzPts val="1600"/>
              <a:buChar char="●"/>
            </a:pPr>
            <a:r>
              <a:rPr lang="en"/>
              <a:t>Cinemachine</a:t>
            </a:r>
            <a:endParaRPr/>
          </a:p>
          <a:p>
            <a:pPr indent="0" lvl="0" marL="0" marR="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pic>
        <p:nvPicPr>
          <p:cNvPr id="474" name="Google Shape;474;p67"/>
          <p:cNvPicPr preferRelativeResize="0"/>
          <p:nvPr/>
        </p:nvPicPr>
        <p:blipFill>
          <a:blip r:embed="rId3">
            <a:alphaModFix amt="64000"/>
          </a:blip>
          <a:stretch>
            <a:fillRect/>
          </a:stretch>
        </p:blipFill>
        <p:spPr>
          <a:xfrm>
            <a:off x="0" y="1"/>
            <a:ext cx="9143999" cy="5143500"/>
          </a:xfrm>
          <a:prstGeom prst="rect">
            <a:avLst/>
          </a:prstGeom>
          <a:noFill/>
          <a:ln>
            <a:noFill/>
          </a:ln>
        </p:spPr>
      </p:pic>
      <p:sp>
        <p:nvSpPr>
          <p:cNvPr id="475" name="Google Shape;475;p6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layer &amp; Controls &amp; Activities</a:t>
            </a:r>
            <a:endParaRPr/>
          </a:p>
        </p:txBody>
      </p:sp>
      <p:sp>
        <p:nvSpPr>
          <p:cNvPr id="476" name="Google Shape;476;p67"/>
          <p:cNvSpPr txBox="1"/>
          <p:nvPr>
            <p:ph idx="1" type="body"/>
          </p:nvPr>
        </p:nvSpPr>
        <p:spPr>
          <a:xfrm>
            <a:off x="83100" y="1697425"/>
            <a:ext cx="8520600" cy="28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have various Motion and controls examples in the Standard Assets package!</a:t>
            </a:r>
            <a:endParaRPr/>
          </a:p>
          <a:p>
            <a:pPr indent="0" lvl="0" marL="0" rtl="0" algn="l">
              <a:spcBef>
                <a:spcPts val="0"/>
              </a:spcBef>
              <a:spcAft>
                <a:spcPts val="0"/>
              </a:spcAft>
              <a:buNone/>
            </a:pPr>
            <a:r>
              <a:t/>
            </a:r>
            <a:endParaRPr/>
          </a:p>
          <a:p>
            <a:pPr indent="0" lvl="0" marL="0" rtl="0" algn="l">
              <a:spcBef>
                <a:spcPts val="1600"/>
              </a:spcBef>
              <a:spcAft>
                <a:spcPts val="0"/>
              </a:spcAft>
              <a:buNone/>
            </a:pPr>
            <a:r>
              <a:rPr lang="en"/>
              <a:t>Player - Must have Collider and Rigidbody</a:t>
            </a:r>
            <a:endParaRPr/>
          </a:p>
          <a:p>
            <a:pPr indent="457200" lvl="0" marL="914400" rtl="0" algn="l">
              <a:spcBef>
                <a:spcPts val="0"/>
              </a:spcBef>
              <a:spcAft>
                <a:spcPts val="0"/>
              </a:spcAft>
              <a:buNone/>
            </a:pPr>
            <a:r>
              <a:rPr lang="en"/>
              <a:t>to have physical motion.</a:t>
            </a:r>
            <a:endParaRPr/>
          </a:p>
          <a:p>
            <a:pPr indent="0" lvl="0" marL="0" rtl="0" algn="l">
              <a:spcBef>
                <a:spcPts val="0"/>
              </a:spcBef>
              <a:spcAft>
                <a:spcPts val="0"/>
              </a:spcAft>
              <a:buNone/>
            </a:pPr>
            <a:r>
              <a:rPr lang="en"/>
              <a:t>Controls - Are </a:t>
            </a:r>
            <a:r>
              <a:rPr lang="en"/>
              <a:t>usually</a:t>
            </a:r>
            <a:r>
              <a:rPr lang="en"/>
              <a:t> written in a Character Control Script</a:t>
            </a:r>
            <a:endParaRPr/>
          </a:p>
          <a:p>
            <a:pPr indent="457200" lvl="0" marL="914400" rtl="0" algn="l">
              <a:spcBef>
                <a:spcPts val="0"/>
              </a:spcBef>
              <a:spcAft>
                <a:spcPts val="0"/>
              </a:spcAft>
              <a:buNone/>
            </a:pPr>
            <a:r>
              <a:rPr lang="en"/>
              <a:t>that </a:t>
            </a:r>
            <a:r>
              <a:rPr lang="en"/>
              <a:t>triggers</a:t>
            </a:r>
            <a:r>
              <a:rPr lang="en"/>
              <a:t> the </a:t>
            </a:r>
            <a:r>
              <a:rPr lang="en"/>
              <a:t>relevant</a:t>
            </a:r>
            <a:r>
              <a:rPr lang="en"/>
              <a:t> events.</a:t>
            </a:r>
            <a:endParaRPr/>
          </a:p>
          <a:p>
            <a:pPr indent="0" lvl="0" marL="0" rtl="0" algn="l">
              <a:spcBef>
                <a:spcPts val="0"/>
              </a:spcBef>
              <a:spcAft>
                <a:spcPts val="0"/>
              </a:spcAft>
              <a:buNone/>
            </a:pPr>
            <a:r>
              <a:rPr lang="en"/>
              <a:t>Activities - Are most likely a set of animations!</a:t>
            </a:r>
            <a:endParaRPr/>
          </a:p>
          <a:p>
            <a:pPr indent="0" lvl="0" marL="0" rtl="0" algn="l">
              <a:spcBef>
                <a:spcPts val="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pic>
        <p:nvPicPr>
          <p:cNvPr id="481" name="Google Shape;481;p68"/>
          <p:cNvPicPr preferRelativeResize="0"/>
          <p:nvPr/>
        </p:nvPicPr>
        <p:blipFill rotWithShape="1">
          <a:blip r:embed="rId3">
            <a:alphaModFix/>
          </a:blip>
          <a:srcRect b="9435" l="0" r="0" t="9435"/>
          <a:stretch/>
        </p:blipFill>
        <p:spPr>
          <a:xfrm>
            <a:off x="5244250" y="1386100"/>
            <a:ext cx="3232598" cy="2384201"/>
          </a:xfrm>
          <a:prstGeom prst="rect">
            <a:avLst/>
          </a:prstGeom>
          <a:noFill/>
          <a:ln cap="flat" cmpd="dbl" w="76200">
            <a:solidFill>
              <a:schemeClr val="lt1"/>
            </a:solidFill>
            <a:prstDash val="solid"/>
            <a:miter lim="8000"/>
            <a:headEnd len="sm" w="sm" type="none"/>
            <a:tailEnd len="sm" w="sm" type="none"/>
          </a:ln>
        </p:spPr>
      </p:pic>
      <p:sp>
        <p:nvSpPr>
          <p:cNvPr id="482" name="Google Shape;482;p68"/>
          <p:cNvSpPr txBox="1"/>
          <p:nvPr>
            <p:ph type="title"/>
          </p:nvPr>
        </p:nvSpPr>
        <p:spPr>
          <a:xfrm>
            <a:off x="291875" y="406900"/>
            <a:ext cx="3978000" cy="138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Navigation and Pathfinding</a:t>
            </a:r>
            <a:endParaRPr/>
          </a:p>
        </p:txBody>
      </p:sp>
      <p:sp>
        <p:nvSpPr>
          <p:cNvPr id="483" name="Google Shape;483;p68"/>
          <p:cNvSpPr txBox="1"/>
          <p:nvPr>
            <p:ph idx="1" type="body"/>
          </p:nvPr>
        </p:nvSpPr>
        <p:spPr>
          <a:xfrm>
            <a:off x="291950" y="1854951"/>
            <a:ext cx="3978000" cy="25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https://docs.unity3d.com/Manual/Navigation.html</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Let’s see some examples:</a:t>
            </a:r>
            <a:endParaRPr/>
          </a:p>
          <a:p>
            <a:pPr indent="0" lvl="0" marL="0" rtl="0" algn="l">
              <a:lnSpc>
                <a:spcPct val="100000"/>
              </a:lnSpc>
              <a:spcBef>
                <a:spcPts val="0"/>
              </a:spcBef>
              <a:spcAft>
                <a:spcPts val="0"/>
              </a:spcAft>
              <a:buNone/>
            </a:pPr>
            <a:r>
              <a:rPr lang="en" u="sng">
                <a:solidFill>
                  <a:schemeClr val="hlink"/>
                </a:solidFill>
                <a:hlinkClick r:id="rId5"/>
              </a:rPr>
              <a:t>https://www.assetstore.unity3d.com/en/#!/content/5328</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8" name="Shape 488"/>
        <p:cNvGrpSpPr/>
        <p:nvPr/>
      </p:nvGrpSpPr>
      <p:grpSpPr>
        <a:xfrm>
          <a:off x="0" y="0"/>
          <a:ext cx="0" cy="0"/>
          <a:chOff x="0" y="0"/>
          <a:chExt cx="0" cy="0"/>
        </a:xfrm>
      </p:grpSpPr>
      <p:pic>
        <p:nvPicPr>
          <p:cNvPr descr="In this tutorial, Adam Myhill walks you through the basics of setting up Cinemachine and utilizing it with Timeline and the Post Processing Stack." id="489" name="Google Shape;489;p69" title="Cinemachine Tutorial #1 - Basics">
            <a:hlinkClick r:id="rId3"/>
          </p:cNvPr>
          <p:cNvPicPr preferRelativeResize="0"/>
          <p:nvPr/>
        </p:nvPicPr>
        <p:blipFill>
          <a:blip r:embed="rId4">
            <a:alphaModFix/>
          </a:blip>
          <a:stretch>
            <a:fillRect/>
          </a:stretch>
        </p:blipFill>
        <p:spPr>
          <a:xfrm>
            <a:off x="2286027" y="10"/>
            <a:ext cx="6857974" cy="5143480"/>
          </a:xfrm>
          <a:prstGeom prst="rect">
            <a:avLst/>
          </a:prstGeom>
          <a:noFill/>
          <a:ln>
            <a:noFill/>
          </a:ln>
        </p:spPr>
      </p:pic>
      <p:sp>
        <p:nvSpPr>
          <p:cNvPr id="490" name="Google Shape;490;p69"/>
          <p:cNvSpPr txBox="1"/>
          <p:nvPr>
            <p:ph type="title"/>
          </p:nvPr>
        </p:nvSpPr>
        <p:spPr>
          <a:xfrm>
            <a:off x="326600" y="314200"/>
            <a:ext cx="1530900" cy="225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Cinemachine</a:t>
            </a:r>
            <a:endParaRPr/>
          </a:p>
        </p:txBody>
      </p:sp>
      <p:sp>
        <p:nvSpPr>
          <p:cNvPr id="491" name="Google Shape;491;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5" name="Shape 495"/>
        <p:cNvGrpSpPr/>
        <p:nvPr/>
      </p:nvGrpSpPr>
      <p:grpSpPr>
        <a:xfrm>
          <a:off x="0" y="0"/>
          <a:ext cx="0" cy="0"/>
          <a:chOff x="0" y="0"/>
          <a:chExt cx="0" cy="0"/>
        </a:xfrm>
      </p:grpSpPr>
      <p:pic>
        <p:nvPicPr>
          <p:cNvPr id="496" name="Google Shape;496;p70"/>
          <p:cNvPicPr preferRelativeResize="0"/>
          <p:nvPr/>
        </p:nvPicPr>
        <p:blipFill rotWithShape="1">
          <a:blip r:embed="rId3">
            <a:alphaModFix amt="54000"/>
          </a:blip>
          <a:srcRect b="0" l="12121" r="11977" t="0"/>
          <a:stretch/>
        </p:blipFill>
        <p:spPr>
          <a:xfrm>
            <a:off x="0" y="0"/>
            <a:ext cx="5966448" cy="5143499"/>
          </a:xfrm>
          <a:prstGeom prst="rect">
            <a:avLst/>
          </a:prstGeom>
          <a:noFill/>
          <a:ln>
            <a:noFill/>
          </a:ln>
        </p:spPr>
      </p:pic>
      <p:sp>
        <p:nvSpPr>
          <p:cNvPr id="497" name="Google Shape;497;p70"/>
          <p:cNvSpPr txBox="1"/>
          <p:nvPr>
            <p:ph type="title"/>
          </p:nvPr>
        </p:nvSpPr>
        <p:spPr>
          <a:xfrm>
            <a:off x="5975800" y="363025"/>
            <a:ext cx="3138600" cy="733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b="1" lang="en" sz="1000" u="sng">
                <a:latin typeface="Source Code Pro"/>
                <a:ea typeface="Source Code Pro"/>
                <a:cs typeface="Source Code Pro"/>
                <a:sym typeface="Source Code Pro"/>
                <a:hlinkClick r:id="rId4"/>
              </a:rPr>
              <a:t>https://www.assetstore.unity3d.com/en/</a:t>
            </a:r>
            <a:endParaRPr sz="1000"/>
          </a:p>
        </p:txBody>
      </p:sp>
      <p:sp>
        <p:nvSpPr>
          <p:cNvPr id="498" name="Google Shape;498;p70"/>
          <p:cNvSpPr/>
          <p:nvPr/>
        </p:nvSpPr>
        <p:spPr>
          <a:xfrm>
            <a:off x="5966450" y="1186425"/>
            <a:ext cx="3138600" cy="2580600"/>
          </a:xfrm>
          <a:prstGeom prst="bevel">
            <a:avLst>
              <a:gd fmla="val 1250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0"/>
          <p:cNvSpPr txBox="1"/>
          <p:nvPr/>
        </p:nvSpPr>
        <p:spPr>
          <a:xfrm>
            <a:off x="6183550" y="1478400"/>
            <a:ext cx="2723100" cy="18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Slab"/>
                <a:ea typeface="Roboto Slab"/>
                <a:cs typeface="Roboto Slab"/>
                <a:sym typeface="Roboto Slab"/>
              </a:rPr>
              <a:t>Good Start:</a:t>
            </a:r>
            <a:endParaRPr b="1" sz="1800">
              <a:solidFill>
                <a:srgbClr val="FFFFFF"/>
              </a:solidFill>
              <a:latin typeface="Roboto Slab"/>
              <a:ea typeface="Roboto Slab"/>
              <a:cs typeface="Roboto Slab"/>
              <a:sym typeface="Roboto Slab"/>
            </a:endParaRPr>
          </a:p>
          <a:p>
            <a:pPr indent="0" lvl="0" marL="0" rtl="0" algn="ctr">
              <a:spcBef>
                <a:spcPts val="0"/>
              </a:spcBef>
              <a:spcAft>
                <a:spcPts val="0"/>
              </a:spcAft>
              <a:buNone/>
            </a:pPr>
            <a:r>
              <a:t/>
            </a:r>
            <a:endParaRPr b="1">
              <a:solidFill>
                <a:srgbClr val="FFFFFF"/>
              </a:solidFill>
              <a:latin typeface="Roboto Slab"/>
              <a:ea typeface="Roboto Slab"/>
              <a:cs typeface="Roboto Slab"/>
              <a:sym typeface="Roboto Slab"/>
            </a:endParaRPr>
          </a:p>
          <a:p>
            <a:pPr indent="0" lvl="0" marL="0" rtl="0" algn="ctr">
              <a:spcBef>
                <a:spcPts val="0"/>
              </a:spcBef>
              <a:spcAft>
                <a:spcPts val="0"/>
              </a:spcAft>
              <a:buNone/>
            </a:pPr>
            <a:r>
              <a:rPr b="1" lang="en">
                <a:solidFill>
                  <a:srgbClr val="FFFFFF"/>
                </a:solidFill>
                <a:latin typeface="Roboto Slab"/>
                <a:ea typeface="Roboto Slab"/>
                <a:cs typeface="Roboto Slab"/>
                <a:sym typeface="Roboto Slab"/>
              </a:rPr>
              <a:t>Unity official free Package </a:t>
            </a:r>
            <a:r>
              <a:rPr b="1" lang="en" u="sng">
                <a:solidFill>
                  <a:schemeClr val="hlink"/>
                </a:solidFill>
                <a:latin typeface="Roboto Slab"/>
                <a:ea typeface="Roboto Slab"/>
                <a:cs typeface="Roboto Slab"/>
                <a:sym typeface="Roboto Slab"/>
                <a:hlinkClick r:id="rId5"/>
              </a:rPr>
              <a:t>Unity Essentials</a:t>
            </a:r>
            <a:endParaRPr b="1">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b="1">
              <a:solidFill>
                <a:srgbClr val="FFFFFF"/>
              </a:solidFill>
              <a:latin typeface="Roboto Slab"/>
              <a:ea typeface="Roboto Slab"/>
              <a:cs typeface="Roboto Slab"/>
              <a:sym typeface="Roboto Slab"/>
            </a:endParaRPr>
          </a:p>
          <a:p>
            <a:pPr indent="0" lvl="0" marL="0" rtl="0" algn="ctr">
              <a:spcBef>
                <a:spcPts val="0"/>
              </a:spcBef>
              <a:spcAft>
                <a:spcPts val="0"/>
              </a:spcAft>
              <a:buNone/>
            </a:pPr>
            <a:r>
              <a:rPr b="1" lang="en">
                <a:solidFill>
                  <a:srgbClr val="FFFFFF"/>
                </a:solidFill>
                <a:latin typeface="Roboto Slab"/>
                <a:ea typeface="Roboto Slab"/>
                <a:cs typeface="Roboto Slab"/>
                <a:sym typeface="Roboto Slab"/>
              </a:rPr>
              <a:t>It contain a collection of assets, scripts, and example scenes.</a:t>
            </a:r>
            <a:endParaRPr b="1">
              <a:solidFill>
                <a:srgbClr val="FFFFFF"/>
              </a:solidFill>
              <a:latin typeface="Roboto Slab"/>
              <a:ea typeface="Roboto Slab"/>
              <a:cs typeface="Roboto Slab"/>
              <a:sym typeface="Roboto Slab"/>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Google Shape;504;p71"/>
          <p:cNvSpPr txBox="1"/>
          <p:nvPr>
            <p:ph type="title"/>
          </p:nvPr>
        </p:nvSpPr>
        <p:spPr>
          <a:xfrm>
            <a:off x="384975" y="770525"/>
            <a:ext cx="2866800" cy="6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Assets and Setup</a:t>
            </a:r>
            <a:endParaRPr/>
          </a:p>
        </p:txBody>
      </p:sp>
      <p:sp>
        <p:nvSpPr>
          <p:cNvPr id="505" name="Google Shape;505;p71"/>
          <p:cNvSpPr txBox="1"/>
          <p:nvPr>
            <p:ph idx="1" type="body"/>
          </p:nvPr>
        </p:nvSpPr>
        <p:spPr>
          <a:xfrm>
            <a:off x="4022850" y="770525"/>
            <a:ext cx="4919400" cy="42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22222"/>
                </a:solidFill>
                <a:highlight>
                  <a:schemeClr val="lt1"/>
                </a:highlight>
                <a:latin typeface="Calibri"/>
                <a:ea typeface="Calibri"/>
                <a:cs typeface="Calibri"/>
                <a:sym typeface="Calibri"/>
              </a:rPr>
              <a:t>Oculus Rift</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3"/>
              </a:rPr>
              <a:t>https://developer.oculus.com/downloads/unity/</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a:solidFill>
                  <a:srgbClr val="222222"/>
                </a:solidFill>
                <a:highlight>
                  <a:schemeClr val="lt1"/>
                </a:highlight>
                <a:latin typeface="Calibri"/>
                <a:ea typeface="Calibri"/>
                <a:cs typeface="Calibri"/>
                <a:sym typeface="Calibri"/>
              </a:rPr>
              <a:t>HTC Vive</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4"/>
              </a:rPr>
              <a:t>https://www.assetstore.unity3d.com/en/#!/content/32647</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a:solidFill>
                  <a:srgbClr val="222222"/>
                </a:solidFill>
                <a:highlight>
                  <a:schemeClr val="lt1"/>
                </a:highlight>
                <a:latin typeface="Calibri"/>
                <a:ea typeface="Calibri"/>
                <a:cs typeface="Calibri"/>
                <a:sym typeface="Calibri"/>
              </a:rPr>
              <a:t>VRTK - Virtual Reality ToolKit</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5"/>
              </a:rPr>
              <a:t>https://www.assetstore.unity3d.com/en/#!/content/64131</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a:solidFill>
                  <a:srgbClr val="222222"/>
                </a:solidFill>
                <a:highlight>
                  <a:schemeClr val="lt1"/>
                </a:highlight>
                <a:latin typeface="Calibri"/>
                <a:ea typeface="Calibri"/>
                <a:cs typeface="Calibri"/>
                <a:sym typeface="Calibri"/>
              </a:rPr>
              <a:t>Hololens</a:t>
            </a:r>
            <a:endParaRPr sz="1100">
              <a:solidFill>
                <a:srgbClr val="222222"/>
              </a:solidFill>
              <a:highlight>
                <a:schemeClr val="lt1"/>
              </a:highlight>
              <a:latin typeface="Calibri"/>
              <a:ea typeface="Calibri"/>
              <a:cs typeface="Calibri"/>
              <a:sym typeface="Calibri"/>
            </a:endParaRPr>
          </a:p>
          <a:p>
            <a:pPr indent="0" lvl="0" marL="0" rtl="0" algn="l">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6"/>
              </a:rPr>
              <a:t>https://developer.microsoft.com/en-us/windows/mixed-reality/unity_development_overview</a:t>
            </a:r>
            <a:endParaRPr sz="1100">
              <a:solidFill>
                <a:srgbClr val="222222"/>
              </a:solidFill>
              <a:highlight>
                <a:schemeClr val="lt1"/>
              </a:highlight>
              <a:latin typeface="Calibri"/>
              <a:ea typeface="Calibri"/>
              <a:cs typeface="Calibri"/>
              <a:sym typeface="Calibri"/>
            </a:endParaRPr>
          </a:p>
          <a:p>
            <a:pPr indent="0" lvl="0" marL="0" marR="0" rtl="0" algn="l">
              <a:lnSpc>
                <a:spcPct val="115000"/>
              </a:lnSpc>
              <a:spcBef>
                <a:spcPts val="0"/>
              </a:spcBef>
              <a:spcAft>
                <a:spcPts val="0"/>
              </a:spcAft>
              <a:buNone/>
            </a:pPr>
            <a:r>
              <a:rPr lang="en" sz="1100">
                <a:solidFill>
                  <a:srgbClr val="222222"/>
                </a:solidFill>
                <a:highlight>
                  <a:schemeClr val="lt1"/>
                </a:highlight>
                <a:latin typeface="Calibri"/>
                <a:ea typeface="Calibri"/>
                <a:cs typeface="Calibri"/>
                <a:sym typeface="Calibri"/>
              </a:rPr>
              <a:t>My Personal Tutorial- </a:t>
            </a:r>
            <a:r>
              <a:rPr lang="en" sz="1100" u="sng">
                <a:solidFill>
                  <a:schemeClr val="accent5"/>
                </a:solidFill>
                <a:highlight>
                  <a:schemeClr val="lt1"/>
                </a:highlight>
                <a:latin typeface="Calibri"/>
                <a:ea typeface="Calibri"/>
                <a:cs typeface="Calibri"/>
                <a:sym typeface="Calibri"/>
                <a:hlinkClick r:id="rId7"/>
              </a:rPr>
              <a:t>https://drive.google.com/open?id=1xOOntVne2_D6OprX0WWt7Ht6kDlkm4G3MHUBQ7uJ1Vs</a:t>
            </a:r>
            <a:endParaRPr/>
          </a:p>
          <a:p>
            <a:pPr indent="0" lvl="0" marL="0" marR="0" rtl="0" algn="l">
              <a:lnSpc>
                <a:spcPct val="115000"/>
              </a:lnSpc>
              <a:spcBef>
                <a:spcPts val="0"/>
              </a:spcBef>
              <a:spcAft>
                <a:spcPts val="0"/>
              </a:spcAft>
              <a:buNone/>
            </a:pPr>
            <a:r>
              <a:t/>
            </a:r>
            <a:endParaRPr/>
          </a:p>
          <a:p>
            <a:pPr indent="0" lvl="0" marL="0" marR="0" rtl="0" algn="l">
              <a:lnSpc>
                <a:spcPct val="115000"/>
              </a:lnSpc>
              <a:spcBef>
                <a:spcPts val="0"/>
              </a:spcBef>
              <a:spcAft>
                <a:spcPts val="0"/>
              </a:spcAft>
              <a:buNone/>
            </a:pPr>
            <a:r>
              <a:rPr lang="en" sz="1100">
                <a:solidFill>
                  <a:srgbClr val="222222"/>
                </a:solidFill>
                <a:highlight>
                  <a:schemeClr val="lt1"/>
                </a:highlight>
                <a:latin typeface="Calibri"/>
                <a:ea typeface="Calibri"/>
                <a:cs typeface="Calibri"/>
                <a:sym typeface="Calibri"/>
              </a:rPr>
              <a:t>Google Tango</a:t>
            </a:r>
            <a:endParaRPr sz="1100">
              <a:solidFill>
                <a:srgbClr val="222222"/>
              </a:solidFill>
              <a:highlight>
                <a:schemeClr val="lt1"/>
              </a:highlight>
              <a:latin typeface="Calibri"/>
              <a:ea typeface="Calibri"/>
              <a:cs typeface="Calibri"/>
              <a:sym typeface="Calibri"/>
            </a:endParaRPr>
          </a:p>
          <a:p>
            <a:pPr indent="0" lvl="0" marL="0" marR="0" rtl="0" algn="l">
              <a:lnSpc>
                <a:spcPct val="115000"/>
              </a:lnSpc>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8"/>
              </a:rPr>
              <a:t>https://developers.google.com/tango/apis/unity/</a:t>
            </a:r>
            <a:endParaRPr sz="1100">
              <a:solidFill>
                <a:srgbClr val="222222"/>
              </a:solidFill>
              <a:highlight>
                <a:schemeClr val="lt1"/>
              </a:highlight>
              <a:latin typeface="Calibri"/>
              <a:ea typeface="Calibri"/>
              <a:cs typeface="Calibri"/>
              <a:sym typeface="Calibri"/>
            </a:endParaRPr>
          </a:p>
          <a:p>
            <a:pPr indent="0" lvl="0" marL="0" marR="0" rtl="0" algn="l">
              <a:lnSpc>
                <a:spcPct val="115000"/>
              </a:lnSpc>
              <a:spcBef>
                <a:spcPts val="0"/>
              </a:spcBef>
              <a:spcAft>
                <a:spcPts val="0"/>
              </a:spcAft>
              <a:buNone/>
            </a:pPr>
            <a:r>
              <a:t/>
            </a:r>
            <a:endParaRPr sz="1100">
              <a:solidFill>
                <a:srgbClr val="222222"/>
              </a:solidFill>
              <a:highlight>
                <a:schemeClr val="lt1"/>
              </a:highlight>
              <a:latin typeface="Calibri"/>
              <a:ea typeface="Calibri"/>
              <a:cs typeface="Calibri"/>
              <a:sym typeface="Calibri"/>
            </a:endParaRPr>
          </a:p>
          <a:p>
            <a:pPr indent="0" lvl="0" marL="0" marR="0" rtl="0" algn="l">
              <a:lnSpc>
                <a:spcPct val="115000"/>
              </a:lnSpc>
              <a:spcBef>
                <a:spcPts val="0"/>
              </a:spcBef>
              <a:spcAft>
                <a:spcPts val="0"/>
              </a:spcAft>
              <a:buNone/>
            </a:pPr>
            <a:r>
              <a:rPr lang="en" sz="1100">
                <a:solidFill>
                  <a:srgbClr val="222222"/>
                </a:solidFill>
                <a:highlight>
                  <a:schemeClr val="lt1"/>
                </a:highlight>
                <a:latin typeface="Calibri"/>
                <a:ea typeface="Calibri"/>
                <a:cs typeface="Calibri"/>
                <a:sym typeface="Calibri"/>
              </a:rPr>
              <a:t>Leapmotion</a:t>
            </a:r>
            <a:endParaRPr sz="1100">
              <a:solidFill>
                <a:srgbClr val="222222"/>
              </a:solidFill>
              <a:highlight>
                <a:schemeClr val="lt1"/>
              </a:highlight>
              <a:latin typeface="Calibri"/>
              <a:ea typeface="Calibri"/>
              <a:cs typeface="Calibri"/>
              <a:sym typeface="Calibri"/>
            </a:endParaRPr>
          </a:p>
          <a:p>
            <a:pPr indent="0" lvl="0" marL="0" marR="0" rtl="0" algn="l">
              <a:lnSpc>
                <a:spcPct val="115000"/>
              </a:lnSpc>
              <a:spcBef>
                <a:spcPts val="0"/>
              </a:spcBef>
              <a:spcAft>
                <a:spcPts val="0"/>
              </a:spcAft>
              <a:buNone/>
            </a:pPr>
            <a:r>
              <a:rPr lang="en" sz="1100" u="sng">
                <a:solidFill>
                  <a:schemeClr val="accent5"/>
                </a:solidFill>
                <a:highlight>
                  <a:schemeClr val="lt1"/>
                </a:highlight>
                <a:latin typeface="Calibri"/>
                <a:ea typeface="Calibri"/>
                <a:cs typeface="Calibri"/>
                <a:sym typeface="Calibri"/>
                <a:hlinkClick r:id="rId9"/>
              </a:rPr>
              <a:t>https://developer.leapmotion.com/unity#116</a:t>
            </a:r>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506" name="Google Shape;506;p71"/>
          <p:cNvSpPr txBox="1"/>
          <p:nvPr>
            <p:ph type="title"/>
          </p:nvPr>
        </p:nvSpPr>
        <p:spPr>
          <a:xfrm>
            <a:off x="379975" y="112475"/>
            <a:ext cx="2866800" cy="6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External Devices</a:t>
            </a:r>
            <a:endParaRPr/>
          </a:p>
        </p:txBody>
      </p:sp>
      <p:pic>
        <p:nvPicPr>
          <p:cNvPr id="507" name="Google Shape;507;p71"/>
          <p:cNvPicPr preferRelativeResize="0"/>
          <p:nvPr/>
        </p:nvPicPr>
        <p:blipFill>
          <a:blip r:embed="rId10">
            <a:alphaModFix/>
          </a:blip>
          <a:stretch>
            <a:fillRect/>
          </a:stretch>
        </p:blipFill>
        <p:spPr>
          <a:xfrm>
            <a:off x="514738" y="1567491"/>
            <a:ext cx="2597274" cy="1459925"/>
          </a:xfrm>
          <a:prstGeom prst="rect">
            <a:avLst/>
          </a:prstGeom>
          <a:noFill/>
          <a:ln>
            <a:noFill/>
          </a:ln>
        </p:spPr>
      </p:pic>
      <p:pic>
        <p:nvPicPr>
          <p:cNvPr id="508" name="Google Shape;508;p71"/>
          <p:cNvPicPr preferRelativeResize="0"/>
          <p:nvPr/>
        </p:nvPicPr>
        <p:blipFill>
          <a:blip r:embed="rId11">
            <a:alphaModFix/>
          </a:blip>
          <a:stretch>
            <a:fillRect/>
          </a:stretch>
        </p:blipFill>
        <p:spPr>
          <a:xfrm>
            <a:off x="488175" y="3403525"/>
            <a:ext cx="2660399" cy="15140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2" name="Shape 512"/>
        <p:cNvGrpSpPr/>
        <p:nvPr/>
      </p:nvGrpSpPr>
      <p:grpSpPr>
        <a:xfrm>
          <a:off x="0" y="0"/>
          <a:ext cx="0" cy="0"/>
          <a:chOff x="0" y="0"/>
          <a:chExt cx="0" cy="0"/>
        </a:xfrm>
      </p:grpSpPr>
      <p:sp>
        <p:nvSpPr>
          <p:cNvPr id="513" name="Google Shape;513;p7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 and Run</a:t>
            </a:r>
            <a:endParaRPr/>
          </a:p>
        </p:txBody>
      </p:sp>
      <p:sp>
        <p:nvSpPr>
          <p:cNvPr id="514" name="Google Shape;514;p7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Save Scene as “scene_name”</a:t>
            </a:r>
            <a:endParaRPr/>
          </a:p>
          <a:p>
            <a:pPr indent="0" lvl="0" marL="0" rtl="0" algn="l">
              <a:spcBef>
                <a:spcPts val="0"/>
              </a:spcBef>
              <a:spcAft>
                <a:spcPts val="0"/>
              </a:spcAft>
              <a:buNone/>
            </a:pPr>
            <a:r>
              <a:rPr lang="en"/>
              <a:t>Press File -&gt; Build Settings -&gt; … -&gt; Build / Build And Run</a:t>
            </a:r>
            <a:endParaRPr/>
          </a:p>
          <a:p>
            <a:pPr indent="0" lvl="0" marL="0" rtl="0" algn="l">
              <a:lnSpc>
                <a:spcPct val="150000"/>
              </a:lnSpc>
              <a:spcBef>
                <a:spcPts val="600"/>
              </a:spcBef>
              <a:spcAft>
                <a:spcPts val="0"/>
              </a:spcAft>
              <a:buNone/>
            </a:pPr>
            <a:r>
              <a:t/>
            </a:r>
            <a:endParaRPr/>
          </a:p>
        </p:txBody>
      </p:sp>
      <p:pic>
        <p:nvPicPr>
          <p:cNvPr id="515" name="Google Shape;515;p72"/>
          <p:cNvPicPr preferRelativeResize="0"/>
          <p:nvPr/>
        </p:nvPicPr>
        <p:blipFill>
          <a:blip r:embed="rId3">
            <a:alphaModFix/>
          </a:blip>
          <a:stretch>
            <a:fillRect/>
          </a:stretch>
        </p:blipFill>
        <p:spPr>
          <a:xfrm>
            <a:off x="1260763" y="2391000"/>
            <a:ext cx="6334125" cy="2628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46"/>
          <p:cNvSpPr txBox="1"/>
          <p:nvPr>
            <p:ph type="title"/>
          </p:nvPr>
        </p:nvSpPr>
        <p:spPr>
          <a:xfrm>
            <a:off x="174200" y="847600"/>
            <a:ext cx="2607300" cy="29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Eventually we create Amazing Graphic Applications</a:t>
            </a:r>
            <a:endParaRPr/>
          </a:p>
        </p:txBody>
      </p:sp>
      <p:pic>
        <p:nvPicPr>
          <p:cNvPr descr="Unity Technologies is proud to bring you Unity 5.0. Taking power and productivity to the next level, Unity 5 brings you hundreds of improvements including huge new features like Enlighten Realtime Global Illumination, Physically based Shading, the all new Audio Mixer, and much much more.&#10;&#10;Go to http://unity3d.com to find out more.&#10;&#10;Special thanks to our community members for their contribution to this trailer -&#10;&#10;Andromeda Station 'Orbital Reentry Craft' - http://andromeda-station.com. Available on the Asset store at - https://www.assetstore.unity3d.com/en/#!/content/28146&#10;&#10;visualised by Lloyd Digital - http://www.lloyddigital.co.uk/&#10;&#10;Gang Beasts (game) by Bone Loaf - http://gangbeasts.com/" id="308" name="Google Shape;308;p46" title="Unity 5 Trailer (Official)">
            <a:hlinkClick r:id="rId3"/>
          </p:cNvPr>
          <p:cNvPicPr preferRelativeResize="0"/>
          <p:nvPr/>
        </p:nvPicPr>
        <p:blipFill>
          <a:blip r:embed="rId4">
            <a:alphaModFix/>
          </a:blip>
          <a:stretch>
            <a:fillRect/>
          </a:stretch>
        </p:blipFill>
        <p:spPr>
          <a:xfrm>
            <a:off x="2859250" y="76200"/>
            <a:ext cx="2069000" cy="1551750"/>
          </a:xfrm>
          <a:prstGeom prst="rect">
            <a:avLst/>
          </a:prstGeom>
          <a:noFill/>
          <a:ln>
            <a:noFill/>
          </a:ln>
        </p:spPr>
      </p:pic>
      <p:pic>
        <p:nvPicPr>
          <p:cNvPr descr="Unity 2018.1 is available! Learn more here: https://blogs.unity3d.com/2018/05/02/2018-1-is-now-available/" id="309" name="Google Shape;309;p46" title="Unity 2018.1 - New Features">
            <a:hlinkClick r:id="rId5"/>
          </p:cNvPr>
          <p:cNvPicPr preferRelativeResize="0"/>
          <p:nvPr/>
        </p:nvPicPr>
        <p:blipFill>
          <a:blip r:embed="rId6">
            <a:alphaModFix/>
          </a:blip>
          <a:stretch>
            <a:fillRect/>
          </a:stretch>
        </p:blipFill>
        <p:spPr>
          <a:xfrm>
            <a:off x="7075000" y="76200"/>
            <a:ext cx="2069000" cy="1551750"/>
          </a:xfrm>
          <a:prstGeom prst="rect">
            <a:avLst/>
          </a:prstGeom>
          <a:noFill/>
          <a:ln>
            <a:noFill/>
          </a:ln>
        </p:spPr>
      </p:pic>
      <p:pic>
        <p:nvPicPr>
          <p:cNvPr descr="http://unity3d.com/book-of-the-dead&#10;&#10;Unity’s Demo Team, creators of “Adam” (2016) and “The Blacksmith” (2015), are excited to announce Book of the Dead, a first-person interactive story showcasing the capabilities of Unity 2018 for powering high-end visuals for game productions. &#10;&#10;The trailer is representative of the actual gameplay experience.&#10;&#10;Unity’s Demo productions drive advanced use of the Unity engine through autonomous creative projects. The team consists of experienced game professionals led by Creative Director Veselin Efremov, who writes and directs the demos and is responsible for their final look.&#10;&#10;More from Unity's Demo team: http://unity3d.com/unity/demos&#10;More about Unity: http://unity3d.com" id="310" name="Google Shape;310;p46" title="Book of the Dead - Unity Interactive Demo - Realtime Teaser">
            <a:hlinkClick r:id="rId7"/>
          </p:cNvPr>
          <p:cNvPicPr preferRelativeResize="0"/>
          <p:nvPr/>
        </p:nvPicPr>
        <p:blipFill>
          <a:blip r:embed="rId8">
            <a:alphaModFix/>
          </a:blip>
          <a:stretch>
            <a:fillRect/>
          </a:stretch>
        </p:blipFill>
        <p:spPr>
          <a:xfrm>
            <a:off x="5977200" y="2712869"/>
            <a:ext cx="3122375" cy="2341781"/>
          </a:xfrm>
          <a:prstGeom prst="rect">
            <a:avLst/>
          </a:prstGeom>
          <a:noFill/>
          <a:ln>
            <a:noFill/>
          </a:ln>
        </p:spPr>
      </p:pic>
      <p:pic>
        <p:nvPicPr>
          <p:cNvPr descr="What are you willing to do, to be saved? Oats Studios presents a new chapter of ADAM and a new tribe of human survivors in this post-apocalyptic world. Created entirely in real time using Unity, check out Episode 3. For more info, check out : https://unity.com/madewith/adam&#10;&#10;Episode 1: https://www.youtube.com/watch?v=GXI0l3yqBrA&#10;Episode 2: https://www.youtube.com/watch?v=R8NeB10INDo&#10;&#10;Oats Website:&#10;https://oatsstudios.com/&#10; &#10;Steam Page: http://store.steampowered.com/app/633030/Oats_Studios__Volume_1/&#10;Twitter: https://www.twitter.com/oatsstudios/&#10;Instagram: https://www.instagram.com/oatsstudios/&#10;Facebook: https://www.facebook.com/oatsstudios&#10; &#10;Unity Website:&#10;https://unity.com/madewith/adam&#10; &#10;Twitter: https://twitter.com/unity3d&#10;Facebook: https://www.facebook.com/unity3d/&#10;YouTube: https://www.youtube.com/user/Unity3D" id="311" name="Google Shape;311;p46" title="ADAM: Episode 3">
            <a:hlinkClick r:id="rId9"/>
          </p:cNvPr>
          <p:cNvPicPr preferRelativeResize="0"/>
          <p:nvPr/>
        </p:nvPicPr>
        <p:blipFill>
          <a:blip r:embed="rId10">
            <a:alphaModFix/>
          </a:blip>
          <a:stretch>
            <a:fillRect/>
          </a:stretch>
        </p:blipFill>
        <p:spPr>
          <a:xfrm>
            <a:off x="2859250" y="1767094"/>
            <a:ext cx="3040200" cy="2280156"/>
          </a:xfrm>
          <a:prstGeom prst="rect">
            <a:avLst/>
          </a:prstGeom>
          <a:noFill/>
          <a:ln>
            <a:noFill/>
          </a:ln>
        </p:spPr>
      </p:pic>
      <p:pic>
        <p:nvPicPr>
          <p:cNvPr descr="Unity 2017.3 is available&#10;2017.3 completes the 2017 cycle introducing several new features and improvements across the board for both artists and developers. More info: https://blogs.unity3d.com/2017/12/19/unity-2017-3-is-here/" id="312" name="Google Shape;312;p46" title="Unity 2017 - Highlights">
            <a:hlinkClick r:id="rId11"/>
          </p:cNvPr>
          <p:cNvPicPr preferRelativeResize="0"/>
          <p:nvPr/>
        </p:nvPicPr>
        <p:blipFill>
          <a:blip r:embed="rId12">
            <a:alphaModFix/>
          </a:blip>
          <a:stretch>
            <a:fillRect/>
          </a:stretch>
        </p:blipFill>
        <p:spPr>
          <a:xfrm>
            <a:off x="4967600" y="76200"/>
            <a:ext cx="2069000" cy="15517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 name="Shape 519"/>
        <p:cNvGrpSpPr/>
        <p:nvPr/>
      </p:nvGrpSpPr>
      <p:grpSpPr>
        <a:xfrm>
          <a:off x="0" y="0"/>
          <a:ext cx="0" cy="0"/>
          <a:chOff x="0" y="0"/>
          <a:chExt cx="0" cy="0"/>
        </a:xfrm>
      </p:grpSpPr>
      <p:pic>
        <p:nvPicPr>
          <p:cNvPr id="520" name="Google Shape;520;p73"/>
          <p:cNvPicPr preferRelativeResize="0"/>
          <p:nvPr/>
        </p:nvPicPr>
        <p:blipFill>
          <a:blip r:embed="rId3">
            <a:alphaModFix/>
          </a:blip>
          <a:stretch>
            <a:fillRect/>
          </a:stretch>
        </p:blipFill>
        <p:spPr>
          <a:xfrm>
            <a:off x="0" y="0"/>
            <a:ext cx="9144000" cy="5176952"/>
          </a:xfrm>
          <a:prstGeom prst="rect">
            <a:avLst/>
          </a:prstGeom>
          <a:noFill/>
          <a:ln>
            <a:noFill/>
          </a:ln>
        </p:spPr>
      </p:pic>
      <p:pic>
        <p:nvPicPr>
          <p:cNvPr descr="67293698.jpg" id="521" name="Google Shape;521;p73"/>
          <p:cNvPicPr preferRelativeResize="0"/>
          <p:nvPr/>
        </p:nvPicPr>
        <p:blipFill rotWithShape="1">
          <a:blip r:embed="rId4">
            <a:alphaModFix/>
          </a:blip>
          <a:srcRect b="3966" l="0" r="0" t="0"/>
          <a:stretch/>
        </p:blipFill>
        <p:spPr>
          <a:xfrm>
            <a:off x="3047013" y="1626800"/>
            <a:ext cx="3049975" cy="2704750"/>
          </a:xfrm>
          <a:prstGeom prst="rect">
            <a:avLst/>
          </a:prstGeom>
          <a:noFill/>
          <a:ln cap="flat" cmpd="sng" w="28575">
            <a:solidFill>
              <a:srgbClr val="00695C"/>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pic>
        <p:nvPicPr>
          <p:cNvPr id="317" name="Google Shape;317;p47"/>
          <p:cNvPicPr preferRelativeResize="0"/>
          <p:nvPr/>
        </p:nvPicPr>
        <p:blipFill rotWithShape="1">
          <a:blip r:embed="rId3">
            <a:alphaModFix/>
          </a:blip>
          <a:srcRect b="0" l="32612" r="32612" t="0"/>
          <a:stretch/>
        </p:blipFill>
        <p:spPr>
          <a:xfrm>
            <a:off x="0" y="0"/>
            <a:ext cx="9144003" cy="5143498"/>
          </a:xfrm>
          <a:prstGeom prst="rect">
            <a:avLst/>
          </a:prstGeom>
          <a:noFill/>
          <a:ln>
            <a:noFill/>
          </a:ln>
        </p:spPr>
      </p:pic>
      <p:sp>
        <p:nvSpPr>
          <p:cNvPr id="318" name="Google Shape;318;p47"/>
          <p:cNvSpPr/>
          <p:nvPr/>
        </p:nvSpPr>
        <p:spPr>
          <a:xfrm>
            <a:off x="0" y="0"/>
            <a:ext cx="2811300" cy="5143500"/>
          </a:xfrm>
          <a:prstGeom prst="rect">
            <a:avLst/>
          </a:prstGeom>
          <a:solidFill>
            <a:srgbClr val="FFFFFF">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7"/>
          <p:cNvSpPr txBox="1"/>
          <p:nvPr>
            <p:ph type="title"/>
          </p:nvPr>
        </p:nvSpPr>
        <p:spPr>
          <a:xfrm>
            <a:off x="232878" y="219975"/>
            <a:ext cx="2336400" cy="91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Unity?</a:t>
            </a:r>
            <a:endParaRPr/>
          </a:p>
        </p:txBody>
      </p:sp>
      <p:sp>
        <p:nvSpPr>
          <p:cNvPr id="320" name="Google Shape;320;p47"/>
          <p:cNvSpPr txBox="1"/>
          <p:nvPr>
            <p:ph idx="1" type="body"/>
          </p:nvPr>
        </p:nvSpPr>
        <p:spPr>
          <a:xfrm>
            <a:off x="0" y="1290250"/>
            <a:ext cx="2769000" cy="3522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Free</a:t>
            </a:r>
            <a:endParaRPr/>
          </a:p>
          <a:p>
            <a:pPr indent="-317500" lvl="0" marL="457200" rtl="0" algn="l">
              <a:spcBef>
                <a:spcPts val="0"/>
              </a:spcBef>
              <a:spcAft>
                <a:spcPts val="0"/>
              </a:spcAft>
              <a:buSzPts val="1400"/>
              <a:buChar char="●"/>
            </a:pPr>
            <a:r>
              <a:rPr lang="en"/>
              <a:t>Cross platform</a:t>
            </a:r>
            <a:endParaRPr/>
          </a:p>
          <a:p>
            <a:pPr indent="-317500" lvl="0" marL="457200" rtl="0" algn="l">
              <a:spcBef>
                <a:spcPts val="0"/>
              </a:spcBef>
              <a:spcAft>
                <a:spcPts val="0"/>
              </a:spcAft>
              <a:buSzPts val="1400"/>
              <a:buChar char="●"/>
            </a:pPr>
            <a:r>
              <a:rPr lang="en"/>
              <a:t>High quality</a:t>
            </a:r>
            <a:endParaRPr/>
          </a:p>
          <a:p>
            <a:pPr indent="-317500" lvl="0" marL="457200" rtl="0" algn="l">
              <a:spcBef>
                <a:spcPts val="0"/>
              </a:spcBef>
              <a:spcAft>
                <a:spcPts val="0"/>
              </a:spcAft>
              <a:buSzPts val="1400"/>
              <a:buChar char="●"/>
            </a:pPr>
            <a:r>
              <a:rPr lang="en"/>
              <a:t>Well documented</a:t>
            </a:r>
            <a:endParaRPr/>
          </a:p>
          <a:p>
            <a:pPr indent="-317500" lvl="0" marL="457200" rtl="0" algn="l">
              <a:spcBef>
                <a:spcPts val="0"/>
              </a:spcBef>
              <a:spcAft>
                <a:spcPts val="0"/>
              </a:spcAft>
              <a:buSzPts val="1400"/>
              <a:buChar char="●"/>
            </a:pPr>
            <a:r>
              <a:rPr lang="en"/>
              <a:t>Lots of tutorials </a:t>
            </a:r>
            <a:endParaRPr/>
          </a:p>
          <a:p>
            <a:pPr indent="-317500" lvl="0" marL="457200" rtl="0" algn="l">
              <a:spcBef>
                <a:spcPts val="0"/>
              </a:spcBef>
              <a:spcAft>
                <a:spcPts val="0"/>
              </a:spcAft>
              <a:buSzPts val="1400"/>
              <a:buChar char="●"/>
            </a:pPr>
            <a:r>
              <a:rPr lang="en"/>
              <a:t>Wide Community</a:t>
            </a:r>
            <a:endParaRPr/>
          </a:p>
          <a:p>
            <a:pPr indent="-317500" lvl="0" marL="457200" rtl="0" algn="l">
              <a:spcBef>
                <a:spcPts val="0"/>
              </a:spcBef>
              <a:spcAft>
                <a:spcPts val="0"/>
              </a:spcAft>
              <a:buSzPts val="1400"/>
              <a:buChar char="●"/>
            </a:pPr>
            <a:r>
              <a:rPr lang="en"/>
              <a:t>Wide selection of assets - </a:t>
            </a:r>
            <a:r>
              <a:rPr lang="en" u="sng">
                <a:solidFill>
                  <a:schemeClr val="hlink"/>
                </a:solidFill>
                <a:hlinkClick r:id="rId4"/>
              </a:rPr>
              <a:t>https://www.assetstore.unity3d.com/en/</a:t>
            </a:r>
            <a:endParaRPr/>
          </a:p>
          <a:p>
            <a:pPr indent="-317500" lvl="0" marL="457200" rtl="0" algn="l">
              <a:spcBef>
                <a:spcPts val="0"/>
              </a:spcBef>
              <a:spcAft>
                <a:spcPts val="0"/>
              </a:spcAft>
              <a:buSzPts val="1400"/>
              <a:buChar char="●"/>
            </a:pPr>
            <a:r>
              <a:rPr lang="en"/>
              <a:t>Coding is done in C# or JS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48"/>
          <p:cNvSpPr txBox="1"/>
          <p:nvPr>
            <p:ph type="title"/>
          </p:nvPr>
        </p:nvSpPr>
        <p:spPr>
          <a:xfrm>
            <a:off x="349800" y="297200"/>
            <a:ext cx="32637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Unity Game Engine</a:t>
            </a:r>
            <a:endParaRPr/>
          </a:p>
        </p:txBody>
      </p:sp>
      <p:sp>
        <p:nvSpPr>
          <p:cNvPr id="326" name="Google Shape;326;p48"/>
          <p:cNvSpPr txBox="1"/>
          <p:nvPr>
            <p:ph idx="1" type="body"/>
          </p:nvPr>
        </p:nvSpPr>
        <p:spPr>
          <a:xfrm>
            <a:off x="311700" y="1319650"/>
            <a:ext cx="5079000" cy="21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Download and Installing</a:t>
            </a:r>
            <a:endParaRPr sz="1200"/>
          </a:p>
          <a:p>
            <a:pPr indent="0" lvl="0" marL="0" rtl="0" algn="l">
              <a:spcBef>
                <a:spcPts val="0"/>
              </a:spcBef>
              <a:spcAft>
                <a:spcPts val="0"/>
              </a:spcAft>
              <a:buNone/>
            </a:pPr>
            <a:r>
              <a:rPr lang="en" sz="1200"/>
              <a:t>Unity</a:t>
            </a:r>
            <a:r>
              <a:rPr lang="en" sz="1200">
                <a:latin typeface="Oswald"/>
                <a:ea typeface="Oswald"/>
                <a:cs typeface="Oswald"/>
                <a:sym typeface="Oswald"/>
              </a:rPr>
              <a:t> </a:t>
            </a:r>
            <a:r>
              <a:rPr lang="en" sz="1200"/>
              <a:t>Personal Edition:</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u="sng">
                <a:solidFill>
                  <a:srgbClr val="1155CC"/>
                </a:solidFill>
                <a:hlinkClick r:id="rId4"/>
              </a:rPr>
              <a:t>https://unity3d.com/get-unity/download?ref=personal</a:t>
            </a:r>
            <a:endParaRPr sz="1200"/>
          </a:p>
          <a:p>
            <a:pPr indent="0" lvl="0" marL="0" rtl="0" algn="l">
              <a:spcBef>
                <a:spcPts val="0"/>
              </a:spcBef>
              <a:spcAft>
                <a:spcPts val="0"/>
              </a:spcAft>
              <a:buNone/>
            </a:pPr>
            <a:r>
              <a:rPr lang="en" sz="1200"/>
              <a:t>Unity</a:t>
            </a:r>
            <a:r>
              <a:rPr lang="en" sz="1200">
                <a:latin typeface="Oswald"/>
                <a:ea typeface="Oswald"/>
                <a:cs typeface="Oswald"/>
                <a:sym typeface="Oswald"/>
              </a:rPr>
              <a:t> </a:t>
            </a:r>
            <a:r>
              <a:rPr lang="en" sz="1200"/>
              <a:t>Previous Versions:</a:t>
            </a:r>
            <a:endParaRPr sz="1200"/>
          </a:p>
          <a:p>
            <a:pPr indent="0" lvl="0" marL="0" rtl="0" algn="l">
              <a:spcBef>
                <a:spcPts val="0"/>
              </a:spcBef>
              <a:spcAft>
                <a:spcPts val="0"/>
              </a:spcAft>
              <a:buNone/>
            </a:pPr>
            <a:r>
              <a:rPr lang="en" sz="1200" u="sng">
                <a:solidFill>
                  <a:srgbClr val="1155CC"/>
                </a:solidFill>
                <a:hlinkClick r:id="rId5"/>
              </a:rPr>
              <a:t>https://unity3d.com/get-unity/download/archive</a:t>
            </a:r>
            <a:endParaRPr sz="1200"/>
          </a:p>
          <a:p>
            <a:pPr indent="0" lvl="0" marL="0" rtl="0" algn="l">
              <a:spcBef>
                <a:spcPts val="0"/>
              </a:spcBef>
              <a:spcAft>
                <a:spcPts val="0"/>
              </a:spcAft>
              <a:buNone/>
            </a:pPr>
            <a:r>
              <a:rPr lang="en" sz="1200"/>
              <a:t>Unity Documentation:</a:t>
            </a:r>
            <a:endParaRPr sz="1200"/>
          </a:p>
          <a:p>
            <a:pPr indent="0" lvl="0" marL="0" rtl="0" algn="l">
              <a:spcBef>
                <a:spcPts val="0"/>
              </a:spcBef>
              <a:spcAft>
                <a:spcPts val="0"/>
              </a:spcAft>
              <a:buNone/>
            </a:pPr>
            <a:r>
              <a:rPr lang="en" sz="1200" u="sng">
                <a:solidFill>
                  <a:srgbClr val="1155CC"/>
                </a:solidFill>
                <a:hlinkClick r:id="rId6"/>
              </a:rPr>
              <a:t>https://docs.unity3d.com/Manual/UnityManual.html</a:t>
            </a:r>
            <a:endParaRPr sz="1200"/>
          </a:p>
          <a:p>
            <a:pPr indent="0" lvl="0" marL="0" rtl="0" algn="l">
              <a:spcBef>
                <a:spcPts val="0"/>
              </a:spcBef>
              <a:spcAft>
                <a:spcPts val="0"/>
              </a:spcAft>
              <a:buNone/>
            </a:pPr>
            <a:r>
              <a:rPr lang="en" sz="1200"/>
              <a:t>Unity Learn:</a:t>
            </a:r>
            <a:endParaRPr sz="1200"/>
          </a:p>
          <a:p>
            <a:pPr indent="0" lvl="0" marL="0" rtl="0" algn="l">
              <a:spcBef>
                <a:spcPts val="0"/>
              </a:spcBef>
              <a:spcAft>
                <a:spcPts val="0"/>
              </a:spcAft>
              <a:buNone/>
            </a:pPr>
            <a:r>
              <a:rPr lang="en" sz="1200" u="sng">
                <a:solidFill>
                  <a:srgbClr val="1155CC"/>
                </a:solidFill>
                <a:hlinkClick r:id="rId7"/>
              </a:rPr>
              <a:t>https://unity3d.com/learn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327" name="Google Shape;327;p48"/>
          <p:cNvPicPr preferRelativeResize="0"/>
          <p:nvPr/>
        </p:nvPicPr>
        <p:blipFill>
          <a:blip r:embed="rId8">
            <a:alphaModFix/>
          </a:blip>
          <a:stretch>
            <a:fillRect/>
          </a:stretch>
        </p:blipFill>
        <p:spPr>
          <a:xfrm>
            <a:off x="99425" y="3644700"/>
            <a:ext cx="4176174" cy="1246075"/>
          </a:xfrm>
          <a:prstGeom prst="rect">
            <a:avLst/>
          </a:prstGeom>
          <a:noFill/>
          <a:ln>
            <a:noFill/>
          </a:ln>
        </p:spPr>
      </p:pic>
      <p:pic>
        <p:nvPicPr>
          <p:cNvPr id="328" name="Google Shape;328;p48"/>
          <p:cNvPicPr preferRelativeResize="0"/>
          <p:nvPr/>
        </p:nvPicPr>
        <p:blipFill>
          <a:blip r:embed="rId9">
            <a:alphaModFix/>
          </a:blip>
          <a:stretch>
            <a:fillRect/>
          </a:stretch>
        </p:blipFill>
        <p:spPr>
          <a:xfrm>
            <a:off x="4351803" y="3996750"/>
            <a:ext cx="3801521" cy="1146760"/>
          </a:xfrm>
          <a:prstGeom prst="rect">
            <a:avLst/>
          </a:prstGeom>
          <a:noFill/>
          <a:ln>
            <a:noFill/>
          </a:ln>
        </p:spPr>
      </p:pic>
      <p:pic>
        <p:nvPicPr>
          <p:cNvPr id="329" name="Google Shape;329;p48"/>
          <p:cNvPicPr preferRelativeResize="0"/>
          <p:nvPr/>
        </p:nvPicPr>
        <p:blipFill>
          <a:blip r:embed="rId10">
            <a:alphaModFix/>
          </a:blip>
          <a:stretch>
            <a:fillRect/>
          </a:stretch>
        </p:blipFill>
        <p:spPr>
          <a:xfrm>
            <a:off x="5783688" y="2948149"/>
            <a:ext cx="3260513" cy="1146750"/>
          </a:xfrm>
          <a:prstGeom prst="rect">
            <a:avLst/>
          </a:prstGeom>
          <a:noFill/>
          <a:ln>
            <a:noFill/>
          </a:ln>
        </p:spPr>
      </p:pic>
      <p:pic>
        <p:nvPicPr>
          <p:cNvPr id="330" name="Google Shape;330;p48"/>
          <p:cNvPicPr preferRelativeResize="0"/>
          <p:nvPr/>
        </p:nvPicPr>
        <p:blipFill>
          <a:blip r:embed="rId11">
            <a:alphaModFix/>
          </a:blip>
          <a:stretch>
            <a:fillRect/>
          </a:stretch>
        </p:blipFill>
        <p:spPr>
          <a:xfrm>
            <a:off x="5214520" y="1860462"/>
            <a:ext cx="3418204" cy="1025950"/>
          </a:xfrm>
          <a:prstGeom prst="rect">
            <a:avLst/>
          </a:prstGeom>
          <a:noFill/>
          <a:ln>
            <a:noFill/>
          </a:ln>
        </p:spPr>
      </p:pic>
      <p:pic>
        <p:nvPicPr>
          <p:cNvPr id="331" name="Google Shape;331;p48"/>
          <p:cNvPicPr preferRelativeResize="0"/>
          <p:nvPr/>
        </p:nvPicPr>
        <p:blipFill>
          <a:blip r:embed="rId12">
            <a:alphaModFix/>
          </a:blip>
          <a:stretch>
            <a:fillRect/>
          </a:stretch>
        </p:blipFill>
        <p:spPr>
          <a:xfrm>
            <a:off x="3872600" y="107775"/>
            <a:ext cx="3641201" cy="1606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pic>
        <p:nvPicPr>
          <p:cNvPr id="336" name="Google Shape;336;p49"/>
          <p:cNvPicPr preferRelativeResize="0"/>
          <p:nvPr/>
        </p:nvPicPr>
        <p:blipFill rotWithShape="1">
          <a:blip r:embed="rId3">
            <a:alphaModFix amt="80000"/>
          </a:blip>
          <a:srcRect b="6910" l="0" r="0" t="6919"/>
          <a:stretch/>
        </p:blipFill>
        <p:spPr>
          <a:xfrm>
            <a:off x="0" y="0"/>
            <a:ext cx="9144003" cy="5143497"/>
          </a:xfrm>
          <a:prstGeom prst="rect">
            <a:avLst/>
          </a:prstGeom>
          <a:noFill/>
          <a:ln>
            <a:noFill/>
          </a:ln>
        </p:spPr>
      </p:pic>
      <p:sp>
        <p:nvSpPr>
          <p:cNvPr id="337" name="Google Shape;337;p49"/>
          <p:cNvSpPr txBox="1"/>
          <p:nvPr>
            <p:ph idx="1" type="body"/>
          </p:nvPr>
        </p:nvSpPr>
        <p:spPr>
          <a:xfrm>
            <a:off x="3249300" y="50625"/>
            <a:ext cx="5858400" cy="4856100"/>
          </a:xfrm>
          <a:prstGeom prst="rect">
            <a:avLst/>
          </a:prstGeom>
        </p:spPr>
        <p:txBody>
          <a:bodyPr anchorCtr="0" anchor="b" bIns="91425" lIns="91425" spcFirstLastPara="1" rIns="91425" wrap="square" tIns="91425">
            <a:noAutofit/>
          </a:bodyPr>
          <a:lstStyle/>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Hello Unity</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Create new project</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Learning the Interface</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Assets -  Import assets</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Unity Scene Manage</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Create Unity Scene </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Create and  Manipulate Scene Objects</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Camera + skybox</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Lighting</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Terrain</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latin typeface="Comic Sans MS"/>
                <a:ea typeface="Comic Sans MS"/>
                <a:cs typeface="Comic Sans MS"/>
                <a:sym typeface="Comic Sans MS"/>
              </a:rPr>
              <a:t>Best Practice</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SzPts val="1000"/>
              <a:buFont typeface="Comic Sans MS"/>
              <a:buAutoNum type="alphaLcPeriod"/>
            </a:pPr>
            <a:r>
              <a:rPr lang="en" sz="1000">
                <a:solidFill>
                  <a:schemeClr val="lt1"/>
                </a:solidFill>
                <a:latin typeface="Comic Sans MS"/>
                <a:ea typeface="Comic Sans MS"/>
                <a:cs typeface="Comic Sans MS"/>
                <a:sym typeface="Comic Sans MS"/>
              </a:rPr>
              <a:t>Projects planning</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Prefabs</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Export Assets</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Scripts</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Events (keyboard, mouse…)</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Physics (Rigidbody) + Mesh Colliders</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Material &amp; texture</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Animation</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Audio + Video</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UI</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Game Features</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Creating player &amp; controls and activities</a:t>
            </a:r>
            <a:endParaRPr sz="1000">
              <a:solidFill>
                <a:srgbClr val="FFFFFF"/>
              </a:solidFill>
              <a:latin typeface="Comic Sans MS"/>
              <a:ea typeface="Comic Sans MS"/>
              <a:cs typeface="Comic Sans MS"/>
              <a:sym typeface="Comic Sans MS"/>
            </a:endParaRPr>
          </a:p>
          <a:p>
            <a:pPr indent="-292100" lvl="1" marL="914400" rtl="0" algn="l">
              <a:spcBef>
                <a:spcPts val="0"/>
              </a:spcBef>
              <a:spcAft>
                <a:spcPts val="0"/>
              </a:spcAft>
              <a:buClr>
                <a:srgbClr val="FFFFFF"/>
              </a:buClr>
              <a:buSzPts val="1000"/>
              <a:buFont typeface="Comic Sans MS"/>
              <a:buAutoNum type="alphaLcPeriod"/>
            </a:pPr>
            <a:r>
              <a:rPr lang="en" sz="1000">
                <a:solidFill>
                  <a:srgbClr val="FFFFFF"/>
                </a:solidFill>
                <a:latin typeface="Comic Sans MS"/>
                <a:ea typeface="Comic Sans MS"/>
                <a:cs typeface="Comic Sans MS"/>
                <a:sym typeface="Comic Sans MS"/>
              </a:rPr>
              <a:t>Navigation and Pathfinding</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Work with external devices (LeapMotion, HTC Vive, Oculus Rift, Controllers…))</a:t>
            </a:r>
            <a:endParaRPr sz="1000">
              <a:solidFill>
                <a:srgbClr val="FFFFFF"/>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chemeClr val="lt1"/>
                </a:solidFill>
                <a:latin typeface="Comic Sans MS"/>
                <a:ea typeface="Comic Sans MS"/>
                <a:cs typeface="Comic Sans MS"/>
                <a:sym typeface="Comic Sans MS"/>
              </a:rPr>
              <a:t>General AR VR Technology</a:t>
            </a:r>
            <a:endParaRPr sz="1000">
              <a:solidFill>
                <a:schemeClr val="lt1"/>
              </a:solidFill>
              <a:latin typeface="Comic Sans MS"/>
              <a:ea typeface="Comic Sans MS"/>
              <a:cs typeface="Comic Sans MS"/>
              <a:sym typeface="Comic Sans MS"/>
            </a:endParaRPr>
          </a:p>
          <a:p>
            <a:pPr indent="-292100" lvl="0" marL="457200" rtl="0" algn="l">
              <a:spcBef>
                <a:spcPts val="0"/>
              </a:spcBef>
              <a:spcAft>
                <a:spcPts val="0"/>
              </a:spcAft>
              <a:buClr>
                <a:srgbClr val="FFFFFF"/>
              </a:buClr>
              <a:buSzPts val="1000"/>
              <a:buFont typeface="Comic Sans MS"/>
              <a:buAutoNum type="arabicPeriod"/>
            </a:pPr>
            <a:r>
              <a:rPr lang="en" sz="1000">
                <a:solidFill>
                  <a:srgbClr val="FFFFFF"/>
                </a:solidFill>
                <a:latin typeface="Comic Sans MS"/>
                <a:ea typeface="Comic Sans MS"/>
                <a:cs typeface="Comic Sans MS"/>
                <a:sym typeface="Comic Sans MS"/>
              </a:rPr>
              <a:t>Build Version - Deployment (VR, AR, mobile)</a:t>
            </a:r>
            <a:endParaRPr sz="1000">
              <a:solidFill>
                <a:srgbClr val="FFFFFF"/>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pic>
        <p:nvPicPr>
          <p:cNvPr id="342" name="Google Shape;342;p50"/>
          <p:cNvPicPr preferRelativeResize="0"/>
          <p:nvPr/>
        </p:nvPicPr>
        <p:blipFill rotWithShape="1">
          <a:blip r:embed="rId3">
            <a:alphaModFix/>
          </a:blip>
          <a:srcRect b="0" l="14443" r="14443" t="0"/>
          <a:stretch/>
        </p:blipFill>
        <p:spPr>
          <a:xfrm>
            <a:off x="3047650" y="0"/>
            <a:ext cx="6096301" cy="5143501"/>
          </a:xfrm>
          <a:prstGeom prst="rect">
            <a:avLst/>
          </a:prstGeom>
          <a:noFill/>
          <a:ln>
            <a:noFill/>
          </a:ln>
        </p:spPr>
      </p:pic>
      <p:sp>
        <p:nvSpPr>
          <p:cNvPr id="343" name="Google Shape;343;p50"/>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Create New Project</a:t>
            </a:r>
            <a:endParaRPr/>
          </a:p>
        </p:txBody>
      </p:sp>
      <p:sp>
        <p:nvSpPr>
          <p:cNvPr id="344" name="Google Shape;344;p50"/>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Project name</a:t>
            </a:r>
            <a:endParaRPr/>
          </a:p>
          <a:p>
            <a:pPr indent="-317500" lvl="0" marL="457200" rtl="0" algn="l">
              <a:spcBef>
                <a:spcPts val="0"/>
              </a:spcBef>
              <a:spcAft>
                <a:spcPts val="0"/>
              </a:spcAft>
              <a:buSzPts val="1400"/>
              <a:buChar char="●"/>
            </a:pPr>
            <a:r>
              <a:rPr lang="en"/>
              <a:t>Location</a:t>
            </a:r>
            <a:endParaRPr/>
          </a:p>
          <a:p>
            <a:pPr indent="-317500" lvl="0" marL="457200" rtl="0" algn="l">
              <a:spcBef>
                <a:spcPts val="0"/>
              </a:spcBef>
              <a:spcAft>
                <a:spcPts val="0"/>
              </a:spcAft>
              <a:buSzPts val="1400"/>
              <a:buChar char="●"/>
            </a:pPr>
            <a:r>
              <a:rPr lang="en"/>
              <a:t>Asset Packages: </a:t>
            </a:r>
            <a:br>
              <a:rPr lang="en"/>
            </a:br>
            <a:r>
              <a:rPr lang="en"/>
              <a:t>You can add assets </a:t>
            </a:r>
            <a:br>
              <a:rPr lang="en"/>
            </a:br>
            <a:r>
              <a:rPr lang="en"/>
              <a:t>you purchased.</a:t>
            </a:r>
            <a:endParaRPr b="1"/>
          </a:p>
          <a:p>
            <a:pPr indent="0" lvl="0" marL="0" rtl="0" algn="l">
              <a:spcBef>
                <a:spcPts val="1600"/>
              </a:spcBef>
              <a:spcAft>
                <a:spcPts val="0"/>
              </a:spcAft>
              <a:buNone/>
            </a:pPr>
            <a:br>
              <a:rPr lang="en"/>
            </a:br>
            <a:br>
              <a:rPr lang="en"/>
            </a:br>
            <a:br>
              <a:rPr lang="en"/>
            </a:br>
            <a:br>
              <a:rPr lang="en"/>
            </a:br>
            <a:br>
              <a:rPr lang="en"/>
            </a:b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51"/>
          <p:cNvPicPr preferRelativeResize="0"/>
          <p:nvPr/>
        </p:nvPicPr>
        <p:blipFill rotWithShape="1">
          <a:blip r:embed="rId3">
            <a:alphaModFix/>
          </a:blip>
          <a:srcRect b="0" l="0" r="0" t="0"/>
          <a:stretch/>
        </p:blipFill>
        <p:spPr>
          <a:xfrm>
            <a:off x="2319350" y="227375"/>
            <a:ext cx="6755550" cy="4916125"/>
          </a:xfrm>
          <a:prstGeom prst="rect">
            <a:avLst/>
          </a:prstGeom>
          <a:noFill/>
          <a:ln>
            <a:noFill/>
          </a:ln>
        </p:spPr>
      </p:pic>
      <p:sp>
        <p:nvSpPr>
          <p:cNvPr id="350" name="Google Shape;350;p51"/>
          <p:cNvSpPr txBox="1"/>
          <p:nvPr>
            <p:ph type="title"/>
          </p:nvPr>
        </p:nvSpPr>
        <p:spPr>
          <a:xfrm>
            <a:off x="185350" y="679625"/>
            <a:ext cx="2683200" cy="10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Learning </a:t>
            </a:r>
            <a:endParaRPr/>
          </a:p>
          <a:p>
            <a:pPr indent="0" lvl="0" marL="0" rtl="0" algn="l">
              <a:spcBef>
                <a:spcPts val="0"/>
              </a:spcBef>
              <a:spcAft>
                <a:spcPts val="0"/>
              </a:spcAft>
              <a:buNone/>
            </a:pPr>
            <a:r>
              <a:rPr lang="en"/>
              <a:t>the </a:t>
            </a:r>
            <a:endParaRPr/>
          </a:p>
          <a:p>
            <a:pPr indent="0" lvl="0" marL="0" rtl="0" algn="l">
              <a:spcBef>
                <a:spcPts val="0"/>
              </a:spcBef>
              <a:spcAft>
                <a:spcPts val="0"/>
              </a:spcAft>
              <a:buNone/>
            </a:pPr>
            <a:r>
              <a:rPr lang="en"/>
              <a:t>Interface</a:t>
            </a:r>
            <a:endParaRPr/>
          </a:p>
        </p:txBody>
      </p:sp>
      <p:sp>
        <p:nvSpPr>
          <p:cNvPr id="351" name="Google Shape;351;p51"/>
          <p:cNvSpPr txBox="1"/>
          <p:nvPr>
            <p:ph idx="1" type="body"/>
          </p:nvPr>
        </p:nvSpPr>
        <p:spPr>
          <a:xfrm>
            <a:off x="185350" y="1798300"/>
            <a:ext cx="2683200" cy="254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move and resize all the windows of your workspace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pic>
        <p:nvPicPr>
          <p:cNvPr id="356" name="Google Shape;356;p52"/>
          <p:cNvPicPr preferRelativeResize="0"/>
          <p:nvPr/>
        </p:nvPicPr>
        <p:blipFill>
          <a:blip r:embed="rId3">
            <a:alphaModFix/>
          </a:blip>
          <a:stretch>
            <a:fillRect/>
          </a:stretch>
        </p:blipFill>
        <p:spPr>
          <a:xfrm>
            <a:off x="1997950" y="783050"/>
            <a:ext cx="7164474" cy="4055650"/>
          </a:xfrm>
          <a:prstGeom prst="rect">
            <a:avLst/>
          </a:prstGeom>
          <a:noFill/>
          <a:ln>
            <a:noFill/>
          </a:ln>
        </p:spPr>
      </p:pic>
      <p:pic>
        <p:nvPicPr>
          <p:cNvPr id="357" name="Google Shape;357;p52"/>
          <p:cNvPicPr preferRelativeResize="0"/>
          <p:nvPr/>
        </p:nvPicPr>
        <p:blipFill>
          <a:blip r:embed="rId4">
            <a:alphaModFix/>
          </a:blip>
          <a:stretch>
            <a:fillRect/>
          </a:stretch>
        </p:blipFill>
        <p:spPr>
          <a:xfrm>
            <a:off x="1430150" y="3815200"/>
            <a:ext cx="4138350" cy="1269100"/>
          </a:xfrm>
          <a:prstGeom prst="rect">
            <a:avLst/>
          </a:prstGeom>
          <a:noFill/>
          <a:ln>
            <a:noFill/>
          </a:ln>
        </p:spPr>
      </p:pic>
      <p:sp>
        <p:nvSpPr>
          <p:cNvPr id="358" name="Google Shape;358;p52"/>
          <p:cNvSpPr txBox="1"/>
          <p:nvPr/>
        </p:nvSpPr>
        <p:spPr>
          <a:xfrm>
            <a:off x="89500" y="3229825"/>
            <a:ext cx="2864700" cy="5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You’ll find everything you need in the Workshop_Package</a:t>
            </a:r>
            <a:endParaRPr/>
          </a:p>
        </p:txBody>
      </p:sp>
      <p:sp>
        <p:nvSpPr>
          <p:cNvPr id="359" name="Google Shape;359;p52"/>
          <p:cNvSpPr/>
          <p:nvPr/>
        </p:nvSpPr>
        <p:spPr>
          <a:xfrm flipH="1" rot="-5400000">
            <a:off x="4910000" y="3386625"/>
            <a:ext cx="869700" cy="784200"/>
          </a:xfrm>
          <a:prstGeom prst="bentArrow">
            <a:avLst>
              <a:gd fmla="val 25000" name="adj1"/>
              <a:gd fmla="val 25000" name="adj2"/>
              <a:gd fmla="val 25000" name="adj3"/>
              <a:gd fmla="val 53666" name="adj4"/>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2"/>
          <p:cNvSpPr txBox="1"/>
          <p:nvPr>
            <p:ph type="title"/>
          </p:nvPr>
        </p:nvSpPr>
        <p:spPr>
          <a:xfrm>
            <a:off x="311700" y="1439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 Assets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